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tiff" ContentType="image/tif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3.xml" ContentType="application/vnd.openxmlformats-officedocument.theme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theme/theme4.xml" ContentType="application/vnd.openxmlformats-officedocument.theme+xml"/>
  <Override PartName="/ppt/tags/tag1.xml" ContentType="application/vnd.openxmlformats-officedocument.presentationml.tags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theme/theme5.xml" ContentType="application/vnd.openxmlformats-officedocument.theme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4229" r:id="rId4"/>
    <p:sldMasterId id="2147484419" r:id="rId5"/>
    <p:sldMasterId id="2147484427" r:id="rId6"/>
    <p:sldMasterId id="2147484434" r:id="rId7"/>
    <p:sldMasterId id="2147484502" r:id="rId8"/>
    <p:sldMasterId id="2147484522" r:id="rId9"/>
  </p:sldMasterIdLst>
  <p:notesMasterIdLst>
    <p:notesMasterId r:id="rId36"/>
  </p:notesMasterIdLst>
  <p:handoutMasterIdLst>
    <p:handoutMasterId r:id="rId37"/>
  </p:handoutMasterIdLst>
  <p:sldIdLst>
    <p:sldId id="1655" r:id="rId10"/>
    <p:sldId id="1685" r:id="rId11"/>
    <p:sldId id="1657" r:id="rId12"/>
    <p:sldId id="1658" r:id="rId13"/>
    <p:sldId id="1659" r:id="rId14"/>
    <p:sldId id="1660" r:id="rId15"/>
    <p:sldId id="1661" r:id="rId16"/>
    <p:sldId id="1667" r:id="rId17"/>
    <p:sldId id="1670" r:id="rId18"/>
    <p:sldId id="1671" r:id="rId19"/>
    <p:sldId id="1673" r:id="rId20"/>
    <p:sldId id="1674" r:id="rId21"/>
    <p:sldId id="1672" r:id="rId22"/>
    <p:sldId id="1675" r:id="rId23"/>
    <p:sldId id="1662" r:id="rId24"/>
    <p:sldId id="1663" r:id="rId25"/>
    <p:sldId id="1666" r:id="rId26"/>
    <p:sldId id="1664" r:id="rId27"/>
    <p:sldId id="1665" r:id="rId28"/>
    <p:sldId id="1676" r:id="rId29"/>
    <p:sldId id="1677" r:id="rId30"/>
    <p:sldId id="1678" r:id="rId31"/>
    <p:sldId id="1686" r:id="rId32"/>
    <p:sldId id="1681" r:id="rId33"/>
    <p:sldId id="1682" r:id="rId34"/>
    <p:sldId id="1684" r:id="rId35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3">
          <p15:clr>
            <a:srgbClr val="A4A3A4"/>
          </p15:clr>
        </p15:guide>
        <p15:guide id="2" pos="391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2E2"/>
    <a:srgbClr val="00BCF2"/>
    <a:srgbClr val="FF9900"/>
    <a:srgbClr val="FFCC00"/>
    <a:srgbClr val="3558C9"/>
    <a:srgbClr val="005AA1"/>
    <a:srgbClr val="FCB713"/>
    <a:srgbClr val="002864"/>
    <a:srgbClr val="002050"/>
    <a:srgbClr val="0078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5" autoAdjust="0"/>
    <p:restoredTop sz="86314" autoAdjust="0"/>
  </p:normalViewPr>
  <p:slideViewPr>
    <p:cSldViewPr snapToGrid="0">
      <p:cViewPr varScale="1">
        <p:scale>
          <a:sx n="121" d="100"/>
          <a:sy n="121" d="100"/>
        </p:scale>
        <p:origin x="832" y="176"/>
      </p:cViewPr>
      <p:guideLst>
        <p:guide orient="horz" pos="2203"/>
        <p:guide pos="391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87" d="100"/>
          <a:sy n="87" d="100"/>
        </p:scale>
        <p:origin x="3840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slide" Target="slides/slide17.xml"/><Relationship Id="rId39" Type="http://schemas.openxmlformats.org/officeDocument/2006/relationships/presProps" Target="presProps.xml"/><Relationship Id="rId21" Type="http://schemas.openxmlformats.org/officeDocument/2006/relationships/slide" Target="slides/slide12.xml"/><Relationship Id="rId34" Type="http://schemas.openxmlformats.org/officeDocument/2006/relationships/slide" Target="slides/slide25.xml"/><Relationship Id="rId42" Type="http://schemas.openxmlformats.org/officeDocument/2006/relationships/tableStyles" Target="tableStyles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7.xml"/><Relationship Id="rId20" Type="http://schemas.openxmlformats.org/officeDocument/2006/relationships/slide" Target="slides/slide11.xml"/><Relationship Id="rId29" Type="http://schemas.openxmlformats.org/officeDocument/2006/relationships/slide" Target="slides/slide20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2.xml"/><Relationship Id="rId24" Type="http://schemas.openxmlformats.org/officeDocument/2006/relationships/slide" Target="slides/slide15.xml"/><Relationship Id="rId32" Type="http://schemas.openxmlformats.org/officeDocument/2006/relationships/slide" Target="slides/slide23.xml"/><Relationship Id="rId37" Type="http://schemas.openxmlformats.org/officeDocument/2006/relationships/handoutMaster" Target="handoutMasters/handoutMaster1.xml"/><Relationship Id="rId40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slide" Target="slides/slide19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1.xml"/><Relationship Id="rId19" Type="http://schemas.openxmlformats.org/officeDocument/2006/relationships/slide" Target="slides/slide10.xml"/><Relationship Id="rId31" Type="http://schemas.openxmlformats.org/officeDocument/2006/relationships/slide" Target="slides/slide22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slide" Target="slides/slide18.xml"/><Relationship Id="rId30" Type="http://schemas.openxmlformats.org/officeDocument/2006/relationships/slide" Target="slides/slide21.xml"/><Relationship Id="rId35" Type="http://schemas.openxmlformats.org/officeDocument/2006/relationships/slide" Target="slides/slide26.xml"/><Relationship Id="rId8" Type="http://schemas.openxmlformats.org/officeDocument/2006/relationships/slideMaster" Target="slideMasters/slideMaster5.xml"/><Relationship Id="rId3" Type="http://schemas.openxmlformats.org/officeDocument/2006/relationships/customXml" Target="../customXml/item3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slide" Target="slides/slide16.xml"/><Relationship Id="rId33" Type="http://schemas.openxmlformats.org/officeDocument/2006/relationships/slide" Target="slides/slide24.xml"/><Relationship Id="rId38" Type="http://schemas.openxmlformats.org/officeDocument/2006/relationships/commentAuthors" Target="commentAuthor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8D045D-9A66-44E7-900A-FC6D0BD4E54A}" type="datetime8">
              <a:rPr lang="en-US" smtClean="0">
                <a:latin typeface="Segoe UI" pitchFamily="34" charset="0"/>
              </a:rPr>
              <a:t>9/15/18 4:14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381000" y="4321432"/>
            <a:ext cx="6096000" cy="413676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87552"/>
            <a:ext cx="1926660" cy="24311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566930" y="202169"/>
            <a:ext cx="391007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effectLst/>
                <a:latin typeface="Calibri" panose="020F050202020403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Cortana Intelligence Suite Workshop Class Notebook</a:t>
            </a:r>
            <a:endParaRPr lang="en-US" sz="2800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18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18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18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18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18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587" cy="45712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Microsoft Ignite 2015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8685413"/>
            <a:ext cx="2971587" cy="457126"/>
          </a:xfrm>
          <a:prstGeom prst="rect">
            <a:avLst/>
          </a:prstGeom>
        </p:spPr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>
          <a:xfrm>
            <a:off x="3884815" y="0"/>
            <a:ext cx="2971587" cy="457127"/>
          </a:xfrm>
          <a:prstGeom prst="rect">
            <a:avLst/>
          </a:prstGeom>
        </p:spPr>
        <p:txBody>
          <a:bodyPr/>
          <a:lstStyle/>
          <a:p>
            <a:fld id="{76931AD4-DA52-48E2-8CE7-602C7D2886AD}" type="datetime8">
              <a:rPr lang="en-US" smtClean="0"/>
              <a:t>9/15/18 4:14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7235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587" cy="45712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Microsoft Ignite 2015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8685413"/>
            <a:ext cx="2971587" cy="457126"/>
          </a:xfrm>
          <a:prstGeom prst="rect">
            <a:avLst/>
          </a:prstGeom>
        </p:spPr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>
          <a:xfrm>
            <a:off x="3884815" y="0"/>
            <a:ext cx="2971587" cy="457127"/>
          </a:xfrm>
          <a:prstGeom prst="rect">
            <a:avLst/>
          </a:prstGeom>
        </p:spPr>
        <p:txBody>
          <a:bodyPr/>
          <a:lstStyle/>
          <a:p>
            <a:fld id="{76931AD4-DA52-48E2-8CE7-602C7D2886AD}" type="datetime8">
              <a:rPr lang="en-US" smtClean="0"/>
              <a:t>9/15/18 4:14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7235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587" cy="45712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Microsoft Ignite 2015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8685413"/>
            <a:ext cx="2971587" cy="457126"/>
          </a:xfrm>
          <a:prstGeom prst="rect">
            <a:avLst/>
          </a:prstGeom>
        </p:spPr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>
          <a:xfrm>
            <a:off x="3884815" y="0"/>
            <a:ext cx="2971587" cy="457127"/>
          </a:xfrm>
          <a:prstGeom prst="rect">
            <a:avLst/>
          </a:prstGeom>
        </p:spPr>
        <p:txBody>
          <a:bodyPr/>
          <a:lstStyle/>
          <a:p>
            <a:fld id="{76931AD4-DA52-48E2-8CE7-602C7D2886AD}" type="datetime8">
              <a:rPr lang="en-US" smtClean="0"/>
              <a:t>9/15/18 4:14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7235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587" cy="45712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Microsoft Ignite 2015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8685413"/>
            <a:ext cx="2971587" cy="457126"/>
          </a:xfrm>
          <a:prstGeom prst="rect">
            <a:avLst/>
          </a:prstGeom>
        </p:spPr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>
          <a:xfrm>
            <a:off x="3884815" y="0"/>
            <a:ext cx="2971587" cy="457127"/>
          </a:xfrm>
          <a:prstGeom prst="rect">
            <a:avLst/>
          </a:prstGeom>
        </p:spPr>
        <p:txBody>
          <a:bodyPr/>
          <a:lstStyle/>
          <a:p>
            <a:fld id="{76931AD4-DA52-48E2-8CE7-602C7D2886AD}" type="datetime8">
              <a:rPr lang="en-US" smtClean="0"/>
              <a:t>9/15/18 4:14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7235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587" cy="45712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Microsoft Ignite 2015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8685413"/>
            <a:ext cx="2971587" cy="457126"/>
          </a:xfrm>
          <a:prstGeom prst="rect">
            <a:avLst/>
          </a:prstGeom>
        </p:spPr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>
          <a:xfrm>
            <a:off x="3884815" y="0"/>
            <a:ext cx="2971587" cy="457127"/>
          </a:xfrm>
          <a:prstGeom prst="rect">
            <a:avLst/>
          </a:prstGeom>
        </p:spPr>
        <p:txBody>
          <a:bodyPr/>
          <a:lstStyle/>
          <a:p>
            <a:fld id="{76931AD4-DA52-48E2-8CE7-602C7D2886AD}" type="datetime8">
              <a:rPr lang="en-US" smtClean="0"/>
              <a:t>9/15/18 4:14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7235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587" cy="45712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Microsoft Ignite 2015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8685413"/>
            <a:ext cx="2971587" cy="457126"/>
          </a:xfrm>
          <a:prstGeom prst="rect">
            <a:avLst/>
          </a:prstGeom>
        </p:spPr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>
          <a:xfrm>
            <a:off x="3884815" y="0"/>
            <a:ext cx="2971587" cy="457127"/>
          </a:xfrm>
          <a:prstGeom prst="rect">
            <a:avLst/>
          </a:prstGeom>
        </p:spPr>
        <p:txBody>
          <a:bodyPr/>
          <a:lstStyle/>
          <a:p>
            <a:fld id="{76931AD4-DA52-48E2-8CE7-602C7D2886AD}" type="datetime8">
              <a:rPr lang="en-US" smtClean="0"/>
              <a:t>9/15/18 4:14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7235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587" cy="45712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Microsoft Ignite 2015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8685413"/>
            <a:ext cx="2971587" cy="457126"/>
          </a:xfrm>
          <a:prstGeom prst="rect">
            <a:avLst/>
          </a:prstGeom>
        </p:spPr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>
          <a:xfrm>
            <a:off x="3884815" y="0"/>
            <a:ext cx="2971587" cy="457127"/>
          </a:xfrm>
          <a:prstGeom prst="rect">
            <a:avLst/>
          </a:prstGeom>
        </p:spPr>
        <p:txBody>
          <a:bodyPr/>
          <a:lstStyle/>
          <a:p>
            <a:fld id="{76931AD4-DA52-48E2-8CE7-602C7D2886AD}" type="datetime8">
              <a:rPr lang="en-US" smtClean="0"/>
              <a:t>9/15/18 4:14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7235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587" cy="45712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Microsoft Ignite 2015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8685413"/>
            <a:ext cx="2971587" cy="457126"/>
          </a:xfrm>
          <a:prstGeom prst="rect">
            <a:avLst/>
          </a:prstGeom>
        </p:spPr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>
          <a:xfrm>
            <a:off x="3884815" y="0"/>
            <a:ext cx="2971587" cy="457127"/>
          </a:xfrm>
          <a:prstGeom prst="rect">
            <a:avLst/>
          </a:prstGeom>
        </p:spPr>
        <p:txBody>
          <a:bodyPr/>
          <a:lstStyle/>
          <a:p>
            <a:fld id="{76931AD4-DA52-48E2-8CE7-602C7D2886AD}" type="datetime8">
              <a:rPr lang="en-US" smtClean="0"/>
              <a:t>9/15/18 4:14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7235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587" cy="45712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Microsoft Ignite 2015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8685413"/>
            <a:ext cx="2971587" cy="457126"/>
          </a:xfrm>
          <a:prstGeom prst="rect">
            <a:avLst/>
          </a:prstGeom>
        </p:spPr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>
          <a:xfrm>
            <a:off x="3884815" y="0"/>
            <a:ext cx="2971587" cy="457127"/>
          </a:xfrm>
          <a:prstGeom prst="rect">
            <a:avLst/>
          </a:prstGeom>
        </p:spPr>
        <p:txBody>
          <a:bodyPr/>
          <a:lstStyle/>
          <a:p>
            <a:fld id="{76931AD4-DA52-48E2-8CE7-602C7D2886AD}" type="datetime8">
              <a:rPr lang="en-US" smtClean="0"/>
              <a:t>9/15/18 4:14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7235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587" cy="45712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Microsoft Ignite 2015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8685413"/>
            <a:ext cx="2971587" cy="457126"/>
          </a:xfrm>
          <a:prstGeom prst="rect">
            <a:avLst/>
          </a:prstGeom>
        </p:spPr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>
          <a:xfrm>
            <a:off x="3884815" y="0"/>
            <a:ext cx="2971587" cy="457127"/>
          </a:xfrm>
          <a:prstGeom prst="rect">
            <a:avLst/>
          </a:prstGeom>
        </p:spPr>
        <p:txBody>
          <a:bodyPr/>
          <a:lstStyle/>
          <a:p>
            <a:fld id="{76931AD4-DA52-48E2-8CE7-602C7D2886AD}" type="datetime8">
              <a:rPr lang="en-US" smtClean="0"/>
              <a:t>9/15/18 4:14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72353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587" cy="45712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Microsoft Ignite 2015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8685413"/>
            <a:ext cx="2971587" cy="457126"/>
          </a:xfrm>
          <a:prstGeom prst="rect">
            <a:avLst/>
          </a:prstGeom>
        </p:spPr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>
          <a:xfrm>
            <a:off x="3884815" y="0"/>
            <a:ext cx="2971587" cy="457127"/>
          </a:xfrm>
          <a:prstGeom prst="rect">
            <a:avLst/>
          </a:prstGeom>
        </p:spPr>
        <p:txBody>
          <a:bodyPr/>
          <a:lstStyle/>
          <a:p>
            <a:fld id="{76931AD4-DA52-48E2-8CE7-602C7D2886AD}" type="datetime8">
              <a:rPr lang="en-US" smtClean="0"/>
              <a:t>9/15/18 4:14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7235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587" cy="45712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Microsoft Ignite 2015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8685413"/>
            <a:ext cx="2971587" cy="457126"/>
          </a:xfrm>
          <a:prstGeom prst="rect">
            <a:avLst/>
          </a:prstGeom>
        </p:spPr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>
          <a:xfrm>
            <a:off x="3884815" y="0"/>
            <a:ext cx="2971587" cy="457127"/>
          </a:xfrm>
          <a:prstGeom prst="rect">
            <a:avLst/>
          </a:prstGeom>
        </p:spPr>
        <p:txBody>
          <a:bodyPr/>
          <a:lstStyle/>
          <a:p>
            <a:fld id="{76931AD4-DA52-48E2-8CE7-602C7D2886AD}" type="datetime8">
              <a:rPr lang="en-US" smtClean="0"/>
              <a:t>9/15/18 4:14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72353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13415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587" cy="45712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Microsoft Ignite 2015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8685413"/>
            <a:ext cx="2971587" cy="457126"/>
          </a:xfrm>
          <a:prstGeom prst="rect">
            <a:avLst/>
          </a:prstGeom>
        </p:spPr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>
          <a:xfrm>
            <a:off x="3884815" y="0"/>
            <a:ext cx="2971587" cy="457127"/>
          </a:xfrm>
          <a:prstGeom prst="rect">
            <a:avLst/>
          </a:prstGeom>
        </p:spPr>
        <p:txBody>
          <a:bodyPr/>
          <a:lstStyle/>
          <a:p>
            <a:fld id="{76931AD4-DA52-48E2-8CE7-602C7D2886AD}" type="datetime8">
              <a:rPr lang="en-US" smtClean="0"/>
              <a:t>9/15/18 4:14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7235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587" cy="45712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Microsoft Ignite 2015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8685413"/>
            <a:ext cx="2971587" cy="457126"/>
          </a:xfrm>
          <a:prstGeom prst="rect">
            <a:avLst/>
          </a:prstGeom>
        </p:spPr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>
          <a:xfrm>
            <a:off x="3884815" y="0"/>
            <a:ext cx="2971587" cy="457127"/>
          </a:xfrm>
          <a:prstGeom prst="rect">
            <a:avLst/>
          </a:prstGeom>
        </p:spPr>
        <p:txBody>
          <a:bodyPr/>
          <a:lstStyle/>
          <a:p>
            <a:fld id="{76931AD4-DA52-48E2-8CE7-602C7D2886AD}" type="datetime8">
              <a:rPr lang="en-US" smtClean="0"/>
              <a:t>9/15/18 4:14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7235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587" cy="45712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Microsoft Ignite 2015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8685413"/>
            <a:ext cx="2971587" cy="457126"/>
          </a:xfrm>
          <a:prstGeom prst="rect">
            <a:avLst/>
          </a:prstGeom>
        </p:spPr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>
          <a:xfrm>
            <a:off x="3884815" y="0"/>
            <a:ext cx="2971587" cy="457127"/>
          </a:xfrm>
          <a:prstGeom prst="rect">
            <a:avLst/>
          </a:prstGeom>
        </p:spPr>
        <p:txBody>
          <a:bodyPr/>
          <a:lstStyle/>
          <a:p>
            <a:fld id="{76931AD4-DA52-48E2-8CE7-602C7D2886AD}" type="datetime8">
              <a:rPr lang="en-US" smtClean="0"/>
              <a:t>9/15/18 4:14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7235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587" cy="45712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Microsoft Ignite 2015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8685413"/>
            <a:ext cx="2971587" cy="457126"/>
          </a:xfrm>
          <a:prstGeom prst="rect">
            <a:avLst/>
          </a:prstGeom>
        </p:spPr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>
          <a:xfrm>
            <a:off x="3884815" y="0"/>
            <a:ext cx="2971587" cy="457127"/>
          </a:xfrm>
          <a:prstGeom prst="rect">
            <a:avLst/>
          </a:prstGeom>
        </p:spPr>
        <p:txBody>
          <a:bodyPr/>
          <a:lstStyle/>
          <a:p>
            <a:fld id="{76931AD4-DA52-48E2-8CE7-602C7D2886AD}" type="datetime8">
              <a:rPr lang="en-US" smtClean="0"/>
              <a:t>9/15/18 4:14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7235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587" cy="45712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Microsoft Ignite 2015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8685413"/>
            <a:ext cx="2971587" cy="457126"/>
          </a:xfrm>
          <a:prstGeom prst="rect">
            <a:avLst/>
          </a:prstGeom>
        </p:spPr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>
          <a:xfrm>
            <a:off x="3884815" y="0"/>
            <a:ext cx="2971587" cy="457127"/>
          </a:xfrm>
          <a:prstGeom prst="rect">
            <a:avLst/>
          </a:prstGeom>
        </p:spPr>
        <p:txBody>
          <a:bodyPr/>
          <a:lstStyle/>
          <a:p>
            <a:fld id="{76931AD4-DA52-48E2-8CE7-602C7D2886AD}" type="datetime8">
              <a:rPr lang="en-US" smtClean="0"/>
              <a:t>9/15/18 4:14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7235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587" cy="45712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Microsoft Ignite 2015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8685413"/>
            <a:ext cx="2971587" cy="457126"/>
          </a:xfrm>
          <a:prstGeom prst="rect">
            <a:avLst/>
          </a:prstGeom>
        </p:spPr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>
          <a:xfrm>
            <a:off x="3884815" y="0"/>
            <a:ext cx="2971587" cy="457127"/>
          </a:xfrm>
          <a:prstGeom prst="rect">
            <a:avLst/>
          </a:prstGeom>
        </p:spPr>
        <p:txBody>
          <a:bodyPr/>
          <a:lstStyle/>
          <a:p>
            <a:fld id="{76931AD4-DA52-48E2-8CE7-602C7D2886AD}" type="datetime8">
              <a:rPr lang="en-US" smtClean="0"/>
              <a:t>9/15/18 4:14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7235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587" cy="45712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Microsoft Ignite 2015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8685413"/>
            <a:ext cx="2971587" cy="457126"/>
          </a:xfrm>
          <a:prstGeom prst="rect">
            <a:avLst/>
          </a:prstGeom>
        </p:spPr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>
          <a:xfrm>
            <a:off x="3884815" y="0"/>
            <a:ext cx="2971587" cy="457127"/>
          </a:xfrm>
          <a:prstGeom prst="rect">
            <a:avLst/>
          </a:prstGeom>
        </p:spPr>
        <p:txBody>
          <a:bodyPr/>
          <a:lstStyle/>
          <a:p>
            <a:fld id="{76931AD4-DA52-48E2-8CE7-602C7D2886AD}" type="datetime8">
              <a:rPr lang="en-US" smtClean="0"/>
              <a:t>9/15/18 4:14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7235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6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6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6.xml"/></Relationships>
</file>

<file path=ppt/slideLayouts/_rels/slideLayout11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6.xml"/></Relationships>
</file>

<file path=ppt/slideLayouts/_rels/slideLayout11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6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6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6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8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/Relationships>
</file>

<file path=ppt/slideLayouts/_rels/slideLayout9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/Relationships>
</file>

<file path=ppt/slideLayouts/_rels/slideLayout9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>
            <a:spAutoFit/>
          </a:bodyPr>
          <a:lstStyle>
            <a:lvl1pPr>
              <a:defRPr sz="36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03268474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24216536"/>
      </p:ext>
    </p:extLst>
  </p:cSld>
  <p:clrMapOvr>
    <a:masterClrMapping/>
  </p:clrMapOvr>
  <p:transition>
    <p:fade/>
  </p:transition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Box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436475" cy="74218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320" y="1211263"/>
            <a:ext cx="4572318" cy="4572000"/>
          </a:xfrm>
        </p:spPr>
        <p:txBody>
          <a:bodyPr/>
          <a:lstStyle>
            <a:lvl1pPr>
              <a:defRPr sz="4799"/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5" name="Picture 4" descr="C:\Users\petern\AppData\Local\Temp\vmware-petern\VMwareDnD\9912bbd5\PPE_Logo_RGB_bootcamp_600x131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4758" y="6287834"/>
            <a:ext cx="1877080" cy="409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9335248"/>
      </p:ext>
    </p:extLst>
  </p:cSld>
  <p:clrMapOvr>
    <a:masterClrMapping/>
  </p:clrMapOvr>
  <p:transition>
    <p:fade/>
  </p:transition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0364006"/>
      </p:ext>
    </p:extLst>
  </p:cSld>
  <p:clrMapOvr>
    <a:masterClrMapping/>
  </p:clrMapOvr>
  <p:transition>
    <p:fade/>
  </p:transition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 bwMode="gray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gradFill>
                  <a:gsLst>
                    <a:gs pos="2655">
                      <a:schemeClr val="tx1"/>
                    </a:gs>
                    <a:gs pos="31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97702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Only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53496373"/>
      </p:ext>
    </p:extLst>
  </p:cSld>
  <p:clrMapOvr>
    <a:masterClrMapping/>
  </p:clrMapOvr>
  <p:transition>
    <p:fade/>
  </p:transition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480868" y="1759884"/>
            <a:ext cx="3474740" cy="3474760"/>
          </a:xfrm>
        </p:spPr>
        <p:txBody>
          <a:bodyPr/>
          <a:lstStyle>
            <a:lvl1pPr>
              <a:defRPr>
                <a:gradFill>
                  <a:gsLst>
                    <a:gs pos="26549">
                      <a:schemeClr val="tx1"/>
                    </a:gs>
                    <a:gs pos="57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Click to edit Master title style </a:t>
            </a:r>
          </a:p>
        </p:txBody>
      </p:sp>
      <p:sp>
        <p:nvSpPr>
          <p:cNvPr id="3" name="Rectangle 2"/>
          <p:cNvSpPr/>
          <p:nvPr userDrawn="1"/>
        </p:nvSpPr>
        <p:spPr bwMode="auto">
          <a:xfrm>
            <a:off x="3932238" y="1211263"/>
            <a:ext cx="548630" cy="548620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Rectangle 3"/>
          <p:cNvSpPr/>
          <p:nvPr userDrawn="1"/>
        </p:nvSpPr>
        <p:spPr bwMode="auto">
          <a:xfrm>
            <a:off x="7955608" y="5234643"/>
            <a:ext cx="548630" cy="548620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3932238" y="5234643"/>
            <a:ext cx="548630" cy="548620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7955608" y="1211263"/>
            <a:ext cx="548630" cy="548620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" name="Picture 6" descr="C:\Users\petern\AppData\Local\Temp\vmware-petern\VMwareDnD\9912bbd5\PPE_Logo_RGB_bootcamp_600x131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4758" y="6287834"/>
            <a:ext cx="1877080" cy="409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5122989"/>
      </p:ext>
    </p:extLst>
  </p:cSld>
  <p:clrMapOvr>
    <a:masterClrMapping/>
  </p:clrMapOvr>
  <p:transition>
    <p:fade/>
  </p:transition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8 Categories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400">
                <a:gradFill>
                  <a:gsLst>
                    <a:gs pos="4425">
                      <a:schemeClr val="tx1"/>
                    </a:gs>
                    <a:gs pos="2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2" name="Text Placeholder 26"/>
          <p:cNvSpPr>
            <a:spLocks noGrp="1"/>
          </p:cNvSpPr>
          <p:nvPr>
            <p:ph type="body" sz="quarter" idx="38" hasCustomPrompt="1"/>
          </p:nvPr>
        </p:nvSpPr>
        <p:spPr>
          <a:xfrm>
            <a:off x="279340" y="4137019"/>
            <a:ext cx="2743200" cy="2560671"/>
          </a:xfrm>
          <a:prstGeom prst="rect">
            <a:avLst/>
          </a:prstGeom>
          <a:solidFill>
            <a:schemeClr val="accent1"/>
          </a:solidFill>
        </p:spPr>
        <p:txBody>
          <a:bodyPr lIns="182880" tIns="146304" rIns="182880" bIns="146304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1199" b="0">
                <a:gradFill>
                  <a:gsLst>
                    <a:gs pos="15929">
                      <a:schemeClr val="tx1"/>
                    </a:gs>
                    <a:gs pos="41000">
                      <a:schemeClr val="tx1"/>
                    </a:gs>
                  </a:gsLst>
                  <a:lin ang="5400000" scaled="0"/>
                </a:gradFill>
                <a:latin typeface="+mn-lt"/>
                <a:cs typeface="Segoe Pro"/>
              </a:defRPr>
            </a:lvl1pPr>
            <a:lvl2pPr marL="342802" indent="0">
              <a:buFontTx/>
              <a:buNone/>
              <a:defRPr/>
            </a:lvl2pPr>
            <a:lvl3pPr marL="571335" indent="0">
              <a:buFontTx/>
              <a:buNone/>
              <a:defRPr/>
            </a:lvl3pPr>
            <a:lvl4pPr marL="799868" indent="0">
              <a:buFontTx/>
              <a:buNone/>
              <a:defRPr/>
            </a:lvl4pPr>
            <a:lvl5pPr marL="1028401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text styles</a:t>
            </a:r>
          </a:p>
        </p:txBody>
      </p:sp>
      <p:sp>
        <p:nvSpPr>
          <p:cNvPr id="23" name="Text Placeholder 26"/>
          <p:cNvSpPr>
            <a:spLocks noGrp="1"/>
          </p:cNvSpPr>
          <p:nvPr>
            <p:ph type="body" sz="quarter" idx="39" hasCustomPrompt="1"/>
          </p:nvPr>
        </p:nvSpPr>
        <p:spPr>
          <a:xfrm>
            <a:off x="3144631" y="4137021"/>
            <a:ext cx="2742914" cy="2560643"/>
          </a:xfrm>
          <a:prstGeom prst="rect">
            <a:avLst/>
          </a:prstGeom>
          <a:solidFill>
            <a:schemeClr val="accent1"/>
          </a:solidFill>
        </p:spPr>
        <p:txBody>
          <a:bodyPr lIns="182880" tIns="146304" rIns="182880" bIns="146304">
            <a:noAutofit/>
          </a:bodyPr>
          <a:lstStyle>
            <a:lvl1pPr marL="0" indent="0">
              <a:lnSpc>
                <a:spcPts val="144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1199" b="0">
                <a:gradFill>
                  <a:gsLst>
                    <a:gs pos="15929">
                      <a:schemeClr val="tx1"/>
                    </a:gs>
                    <a:gs pos="41000">
                      <a:schemeClr val="tx1"/>
                    </a:gs>
                  </a:gsLst>
                  <a:lin ang="5400000" scaled="0"/>
                </a:gradFill>
                <a:latin typeface="+mn-lt"/>
                <a:cs typeface="Segoe Pro"/>
              </a:defRPr>
            </a:lvl1pPr>
            <a:lvl2pPr marL="342802" indent="0">
              <a:buFontTx/>
              <a:buNone/>
              <a:defRPr/>
            </a:lvl2pPr>
            <a:lvl3pPr marL="571335" indent="0">
              <a:buFontTx/>
              <a:buNone/>
              <a:defRPr/>
            </a:lvl3pPr>
            <a:lvl4pPr marL="799868" indent="0">
              <a:buFontTx/>
              <a:buNone/>
              <a:defRPr/>
            </a:lvl4pPr>
            <a:lvl5pPr marL="1028401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text styles</a:t>
            </a:r>
          </a:p>
        </p:txBody>
      </p:sp>
      <p:sp>
        <p:nvSpPr>
          <p:cNvPr id="24" name="Text Placeholder 26"/>
          <p:cNvSpPr>
            <a:spLocks noGrp="1"/>
          </p:cNvSpPr>
          <p:nvPr>
            <p:ph type="body" sz="quarter" idx="41" hasCustomPrompt="1"/>
          </p:nvPr>
        </p:nvSpPr>
        <p:spPr>
          <a:xfrm>
            <a:off x="8874642" y="4137021"/>
            <a:ext cx="2742914" cy="2560643"/>
          </a:xfrm>
          <a:prstGeom prst="rect">
            <a:avLst/>
          </a:prstGeom>
          <a:solidFill>
            <a:schemeClr val="accent1"/>
          </a:solidFill>
        </p:spPr>
        <p:txBody>
          <a:bodyPr lIns="182880" tIns="146304" rIns="182880" bIns="146304">
            <a:noAutofit/>
          </a:bodyPr>
          <a:lstStyle>
            <a:lvl1pPr marL="0" indent="0">
              <a:lnSpc>
                <a:spcPts val="144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1199" b="0">
                <a:gradFill>
                  <a:gsLst>
                    <a:gs pos="15929">
                      <a:schemeClr val="tx1"/>
                    </a:gs>
                    <a:gs pos="41000">
                      <a:schemeClr val="tx1"/>
                    </a:gs>
                  </a:gsLst>
                  <a:lin ang="5400000" scaled="0"/>
                </a:gradFill>
                <a:latin typeface="+mn-lt"/>
                <a:cs typeface="Segoe Pro"/>
              </a:defRPr>
            </a:lvl1pPr>
            <a:lvl2pPr marL="342802" indent="0">
              <a:buFontTx/>
              <a:buNone/>
              <a:defRPr/>
            </a:lvl2pPr>
            <a:lvl3pPr marL="571335" indent="0">
              <a:buFontTx/>
              <a:buNone/>
              <a:defRPr/>
            </a:lvl3pPr>
            <a:lvl4pPr marL="799868" indent="0">
              <a:buFontTx/>
              <a:buNone/>
              <a:defRPr/>
            </a:lvl4pPr>
            <a:lvl5pPr marL="1028401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text styles</a:t>
            </a:r>
          </a:p>
        </p:txBody>
      </p:sp>
      <p:sp>
        <p:nvSpPr>
          <p:cNvPr id="25" name="Text Placeholder 26"/>
          <p:cNvSpPr>
            <a:spLocks noGrp="1"/>
          </p:cNvSpPr>
          <p:nvPr>
            <p:ph type="body" sz="quarter" idx="42" hasCustomPrompt="1"/>
          </p:nvPr>
        </p:nvSpPr>
        <p:spPr>
          <a:xfrm>
            <a:off x="6009636" y="4137021"/>
            <a:ext cx="2742914" cy="2560643"/>
          </a:xfrm>
          <a:prstGeom prst="rect">
            <a:avLst/>
          </a:prstGeom>
          <a:solidFill>
            <a:schemeClr val="accent1"/>
          </a:solidFill>
        </p:spPr>
        <p:txBody>
          <a:bodyPr lIns="182880" tIns="146304" rIns="182880" bIns="146304">
            <a:noAutofit/>
          </a:bodyPr>
          <a:lstStyle>
            <a:lvl1pPr marL="0" indent="0">
              <a:lnSpc>
                <a:spcPts val="144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1199" b="0">
                <a:gradFill>
                  <a:gsLst>
                    <a:gs pos="15929">
                      <a:schemeClr val="tx1"/>
                    </a:gs>
                    <a:gs pos="41000">
                      <a:schemeClr val="tx1"/>
                    </a:gs>
                  </a:gsLst>
                  <a:lin ang="5400000" scaled="0"/>
                </a:gradFill>
                <a:latin typeface="+mn-lt"/>
                <a:cs typeface="Segoe Pro"/>
              </a:defRPr>
            </a:lvl1pPr>
            <a:lvl2pPr marL="342802" indent="0">
              <a:buFontTx/>
              <a:buNone/>
              <a:defRPr/>
            </a:lvl2pPr>
            <a:lvl3pPr marL="571335" indent="0">
              <a:buFontTx/>
              <a:buNone/>
              <a:defRPr/>
            </a:lvl3pPr>
            <a:lvl4pPr marL="799868" indent="0">
              <a:buFontTx/>
              <a:buNone/>
              <a:defRPr/>
            </a:lvl4pPr>
            <a:lvl5pPr marL="1028401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text styles</a:t>
            </a:r>
          </a:p>
        </p:txBody>
      </p:sp>
      <p:sp>
        <p:nvSpPr>
          <p:cNvPr id="26" name="Text Placeholder 26"/>
          <p:cNvSpPr>
            <a:spLocks noGrp="1"/>
          </p:cNvSpPr>
          <p:nvPr>
            <p:ph type="body" sz="quarter" idx="29" hasCustomPrompt="1"/>
          </p:nvPr>
        </p:nvSpPr>
        <p:spPr>
          <a:xfrm>
            <a:off x="279340" y="1274472"/>
            <a:ext cx="2743200" cy="2743200"/>
          </a:xfrm>
          <a:prstGeom prst="rect">
            <a:avLst/>
          </a:prstGeom>
          <a:solidFill>
            <a:schemeClr val="tx1"/>
          </a:solidFill>
        </p:spPr>
        <p:txBody>
          <a:bodyPr lIns="182880" tIns="146304" rIns="182880" bIns="146304">
            <a:noAutofit/>
          </a:bodyPr>
          <a:lstStyle>
            <a:lvl1pPr marL="0" indent="0">
              <a:lnSpc>
                <a:spcPct val="90000"/>
              </a:lnSpc>
              <a:buFontTx/>
              <a:buNone/>
              <a:defRPr sz="2400">
                <a:gradFill>
                  <a:gsLst>
                    <a:gs pos="1770">
                      <a:schemeClr val="bg1"/>
                    </a:gs>
                    <a:gs pos="15929">
                      <a:schemeClr val="bg1"/>
                    </a:gs>
                  </a:gsLst>
                  <a:lin ang="5400000" scaled="0"/>
                </a:gradFill>
                <a:latin typeface="+mj-lt"/>
              </a:defRPr>
            </a:lvl1pPr>
            <a:lvl2pPr marL="342802" indent="0">
              <a:buFontTx/>
              <a:buNone/>
              <a:defRPr/>
            </a:lvl2pPr>
            <a:lvl3pPr marL="571335" indent="0">
              <a:buFontTx/>
              <a:buNone/>
              <a:defRPr/>
            </a:lvl3pPr>
            <a:lvl4pPr marL="799868" indent="0">
              <a:buFontTx/>
              <a:buNone/>
              <a:defRPr/>
            </a:lvl4pPr>
            <a:lvl5pPr marL="1028401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text styles</a:t>
            </a:r>
          </a:p>
        </p:txBody>
      </p:sp>
      <p:sp>
        <p:nvSpPr>
          <p:cNvPr id="27" name="Text Placeholder 26"/>
          <p:cNvSpPr>
            <a:spLocks noGrp="1"/>
          </p:cNvSpPr>
          <p:nvPr>
            <p:ph type="body" sz="quarter" idx="30" hasCustomPrompt="1"/>
          </p:nvPr>
        </p:nvSpPr>
        <p:spPr>
          <a:xfrm>
            <a:off x="3144546" y="1274472"/>
            <a:ext cx="2742914" cy="2743200"/>
          </a:xfrm>
          <a:prstGeom prst="rect">
            <a:avLst/>
          </a:prstGeom>
          <a:solidFill>
            <a:schemeClr val="tx1"/>
          </a:solidFill>
        </p:spPr>
        <p:txBody>
          <a:bodyPr lIns="182880" tIns="146304" rIns="182880" bIns="146304">
            <a:noAutofit/>
          </a:bodyPr>
          <a:lstStyle>
            <a:lvl1pPr marL="0" indent="0">
              <a:lnSpc>
                <a:spcPct val="90000"/>
              </a:lnSpc>
              <a:buFontTx/>
              <a:buNone/>
              <a:defRPr sz="2400">
                <a:gradFill>
                  <a:gsLst>
                    <a:gs pos="1770">
                      <a:schemeClr val="bg1"/>
                    </a:gs>
                    <a:gs pos="15929">
                      <a:schemeClr val="bg1"/>
                    </a:gs>
                  </a:gsLst>
                  <a:lin ang="5400000" scaled="0"/>
                </a:gradFill>
                <a:latin typeface="+mj-lt"/>
              </a:defRPr>
            </a:lvl1pPr>
            <a:lvl2pPr marL="342802" indent="0">
              <a:buFontTx/>
              <a:buNone/>
              <a:defRPr/>
            </a:lvl2pPr>
            <a:lvl3pPr marL="571335" indent="0">
              <a:buFontTx/>
              <a:buNone/>
              <a:defRPr/>
            </a:lvl3pPr>
            <a:lvl4pPr marL="799868" indent="0">
              <a:buFontTx/>
              <a:buNone/>
              <a:defRPr/>
            </a:lvl4pPr>
            <a:lvl5pPr marL="1028401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text styles</a:t>
            </a:r>
          </a:p>
        </p:txBody>
      </p:sp>
      <p:sp>
        <p:nvSpPr>
          <p:cNvPr id="28" name="Text Placeholder 26"/>
          <p:cNvSpPr>
            <a:spLocks noGrp="1"/>
          </p:cNvSpPr>
          <p:nvPr>
            <p:ph type="body" sz="quarter" idx="32" hasCustomPrompt="1"/>
          </p:nvPr>
        </p:nvSpPr>
        <p:spPr>
          <a:xfrm>
            <a:off x="6009466" y="1274472"/>
            <a:ext cx="2742914" cy="2743200"/>
          </a:xfrm>
          <a:prstGeom prst="rect">
            <a:avLst/>
          </a:prstGeom>
          <a:solidFill>
            <a:schemeClr val="tx1"/>
          </a:solidFill>
        </p:spPr>
        <p:txBody>
          <a:bodyPr lIns="182880" tIns="146304" rIns="182880" bIns="146304">
            <a:noAutofit/>
          </a:bodyPr>
          <a:lstStyle>
            <a:lvl1pPr marL="0" indent="0">
              <a:lnSpc>
                <a:spcPct val="90000"/>
              </a:lnSpc>
              <a:buFontTx/>
              <a:buNone/>
              <a:defRPr sz="2400">
                <a:gradFill>
                  <a:gsLst>
                    <a:gs pos="1770">
                      <a:schemeClr val="bg1"/>
                    </a:gs>
                    <a:gs pos="15929">
                      <a:schemeClr val="bg1"/>
                    </a:gs>
                  </a:gsLst>
                  <a:lin ang="5400000" scaled="0"/>
                </a:gradFill>
                <a:latin typeface="+mj-lt"/>
              </a:defRPr>
            </a:lvl1pPr>
            <a:lvl2pPr marL="342802" indent="0">
              <a:buFontTx/>
              <a:buNone/>
              <a:defRPr/>
            </a:lvl2pPr>
            <a:lvl3pPr marL="571335" indent="0">
              <a:buFontTx/>
              <a:buNone/>
              <a:defRPr/>
            </a:lvl3pPr>
            <a:lvl4pPr marL="799868" indent="0">
              <a:buFontTx/>
              <a:buNone/>
              <a:defRPr/>
            </a:lvl4pPr>
            <a:lvl5pPr marL="1028401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text styles</a:t>
            </a:r>
          </a:p>
        </p:txBody>
      </p:sp>
      <p:sp>
        <p:nvSpPr>
          <p:cNvPr id="29" name="Text Placeholder 26"/>
          <p:cNvSpPr>
            <a:spLocks noGrp="1"/>
          </p:cNvSpPr>
          <p:nvPr>
            <p:ph type="body" sz="quarter" idx="33" hasCustomPrompt="1"/>
          </p:nvPr>
        </p:nvSpPr>
        <p:spPr>
          <a:xfrm>
            <a:off x="8874387" y="1274472"/>
            <a:ext cx="2742914" cy="2743200"/>
          </a:xfrm>
          <a:prstGeom prst="rect">
            <a:avLst/>
          </a:prstGeom>
          <a:solidFill>
            <a:schemeClr val="tx1"/>
          </a:solidFill>
        </p:spPr>
        <p:txBody>
          <a:bodyPr lIns="182880" tIns="146304" rIns="182880" bIns="146304">
            <a:noAutofit/>
          </a:bodyPr>
          <a:lstStyle>
            <a:lvl1pPr marL="0" indent="0">
              <a:lnSpc>
                <a:spcPct val="90000"/>
              </a:lnSpc>
              <a:buFontTx/>
              <a:buNone/>
              <a:defRPr sz="2400">
                <a:gradFill>
                  <a:gsLst>
                    <a:gs pos="1770">
                      <a:schemeClr val="bg1"/>
                    </a:gs>
                    <a:gs pos="15929">
                      <a:schemeClr val="bg1"/>
                    </a:gs>
                  </a:gsLst>
                  <a:lin ang="5400000" scaled="0"/>
                </a:gradFill>
                <a:latin typeface="+mj-lt"/>
              </a:defRPr>
            </a:lvl1pPr>
            <a:lvl2pPr marL="342802" indent="0">
              <a:buFontTx/>
              <a:buNone/>
              <a:defRPr/>
            </a:lvl2pPr>
            <a:lvl3pPr marL="571335" indent="0">
              <a:buFontTx/>
              <a:buNone/>
              <a:defRPr/>
            </a:lvl3pPr>
            <a:lvl4pPr marL="799868" indent="0">
              <a:buFontTx/>
              <a:buNone/>
              <a:defRPr/>
            </a:lvl4pPr>
            <a:lvl5pPr marL="1028401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32291690"/>
      </p:ext>
    </p:extLst>
  </p:cSld>
  <p:clrMapOvr>
    <a:masterClrMapping/>
  </p:clrMapOvr>
  <p:transition>
    <p:fade/>
  </p:transition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320" y="296899"/>
            <a:ext cx="11887518" cy="1828766"/>
          </a:xfrm>
        </p:spPr>
        <p:txBody>
          <a:bodyPr/>
          <a:lstStyle>
            <a:lvl1pPr>
              <a:defRPr sz="5799">
                <a:gradFill>
                  <a:gsLst>
                    <a:gs pos="56637">
                      <a:schemeClr val="tx1"/>
                    </a:gs>
                    <a:gs pos="33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274639" y="2597163"/>
            <a:ext cx="7315200" cy="520687"/>
          </a:xfrm>
        </p:spPr>
        <p:txBody>
          <a:bodyPr/>
          <a:lstStyle>
            <a:lvl1pPr marL="0" indent="0">
              <a:buNone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67661467"/>
      </p:ext>
    </p:extLst>
  </p:cSld>
  <p:clrMapOvr>
    <a:masterClrMapping/>
  </p:clrMapOvr>
  <p:transition>
    <p:fade/>
  </p:transition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 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320" y="296898"/>
            <a:ext cx="11887518" cy="914365"/>
          </a:xfrm>
        </p:spPr>
        <p:txBody>
          <a:bodyPr/>
          <a:lstStyle>
            <a:lvl1pPr>
              <a:defRPr sz="5799">
                <a:gradFill>
                  <a:gsLst>
                    <a:gs pos="6195">
                      <a:schemeClr val="tx1"/>
                    </a:gs>
                    <a:gs pos="26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274638" y="1697063"/>
            <a:ext cx="10972800" cy="1902453"/>
          </a:xfrm>
        </p:spPr>
        <p:txBody>
          <a:bodyPr/>
          <a:lstStyle>
            <a:lvl1pPr>
              <a:defRPr sz="2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3256066"/>
      </p:ext>
    </p:extLst>
  </p:cSld>
  <p:clrMapOvr>
    <a:masterClrMapping/>
  </p:clrMapOvr>
  <p:transition>
    <p:fade/>
  </p:transition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 Light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320" y="296899"/>
            <a:ext cx="11887518" cy="1828766"/>
          </a:xfrm>
        </p:spPr>
        <p:txBody>
          <a:bodyPr/>
          <a:lstStyle>
            <a:lvl1pPr>
              <a:defRPr sz="5799">
                <a:gradFill>
                  <a:gsLst>
                    <a:gs pos="56637">
                      <a:schemeClr val="tx1"/>
                    </a:gs>
                    <a:gs pos="33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274639" y="2597163"/>
            <a:ext cx="7315200" cy="520687"/>
          </a:xfrm>
        </p:spPr>
        <p:txBody>
          <a:bodyPr/>
          <a:lstStyle>
            <a:lvl1pPr marL="0" indent="0">
              <a:buNone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343104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 Bulleted Text Light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320" y="296898"/>
            <a:ext cx="11887518" cy="914365"/>
          </a:xfrm>
        </p:spPr>
        <p:txBody>
          <a:bodyPr/>
          <a:lstStyle>
            <a:lvl1pPr>
              <a:defRPr sz="5799">
                <a:gradFill>
                  <a:gsLst>
                    <a:gs pos="6195">
                      <a:schemeClr val="tx1"/>
                    </a:gs>
                    <a:gs pos="26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274638" y="1697063"/>
            <a:ext cx="10972800" cy="1902453"/>
          </a:xfrm>
        </p:spPr>
        <p:txBody>
          <a:bodyPr/>
          <a:lstStyle>
            <a:lvl1pPr>
              <a:defRPr sz="2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51001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/>
        </p:nvSpPr>
        <p:spPr bwMode="blackWhite">
          <a:xfrm>
            <a:off x="274638" y="6292888"/>
            <a:ext cx="11856403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2014 Microsoft Corporation. All rights reserved.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64237" y="3145040"/>
            <a:ext cx="3278492" cy="704445"/>
          </a:xfrm>
          <a:prstGeom prst="rect">
            <a:avLst/>
          </a:prstGeom>
        </p:spPr>
      </p:pic>
      <p:sp>
        <p:nvSpPr>
          <p:cNvPr id="4" name="Text Box 3"/>
          <p:cNvSpPr txBox="1">
            <a:spLocks noChangeArrowheads="1"/>
          </p:cNvSpPr>
          <p:nvPr userDrawn="1"/>
        </p:nvSpPr>
        <p:spPr bwMode="blackWhite">
          <a:xfrm>
            <a:off x="274638" y="6292888"/>
            <a:ext cx="11856403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2015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9230" y="3145040"/>
            <a:ext cx="3288506" cy="704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0717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274638" y="1697039"/>
            <a:ext cx="9144000" cy="849463"/>
          </a:xfrm>
        </p:spPr>
        <p:txBody>
          <a:bodyPr/>
          <a:lstStyle>
            <a:lvl1pPr marL="0" indent="0">
              <a:buNone/>
              <a:defRPr sz="4799"/>
            </a:lvl1pPr>
            <a:lvl2pPr>
              <a:defRPr sz="3599"/>
            </a:lvl2pPr>
            <a:lvl3pPr>
              <a:defRPr sz="3599"/>
            </a:lvl3pPr>
            <a:lvl4pPr>
              <a:defRPr sz="3599"/>
            </a:lvl4pPr>
            <a:lvl5pPr>
              <a:defRPr sz="3599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55836163"/>
      </p:ext>
    </p:extLst>
  </p:cSld>
  <p:clrMapOvr>
    <a:masterClrMapping/>
  </p:clrMapOvr>
  <p:transition>
    <p:fade/>
  </p:transition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 Blue light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274638" y="1697039"/>
            <a:ext cx="9144000" cy="849463"/>
          </a:xfrm>
        </p:spPr>
        <p:txBody>
          <a:bodyPr/>
          <a:lstStyle>
            <a:lvl1pPr marL="0" indent="0">
              <a:buNone/>
              <a:defRPr sz="4799"/>
            </a:lvl1pPr>
            <a:lvl2pPr>
              <a:defRPr sz="3599"/>
            </a:lvl2pPr>
            <a:lvl3pPr>
              <a:defRPr sz="3599"/>
            </a:lvl3pPr>
            <a:lvl4pPr>
              <a:defRPr sz="3599"/>
            </a:lvl4pPr>
            <a:lvl5pPr>
              <a:defRPr sz="3599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700799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320" y="296898"/>
            <a:ext cx="9144318" cy="5486366"/>
          </a:xfrm>
        </p:spPr>
        <p:txBody>
          <a:bodyPr/>
          <a:lstStyle>
            <a:lvl1pPr>
              <a:defRPr sz="4799">
                <a:gradFill>
                  <a:gsLst>
                    <a:gs pos="31858">
                      <a:schemeClr val="tx1"/>
                    </a:gs>
                    <a:gs pos="51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57891572"/>
      </p:ext>
    </p:extLst>
  </p:cSld>
  <p:clrMapOvr>
    <a:masterClrMapping/>
  </p:clrMapOvr>
  <p:transition>
    <p:fade/>
  </p:transition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gradFill>
                  <a:gsLst>
                    <a:gs pos="2655">
                      <a:schemeClr val="tx1"/>
                    </a:gs>
                    <a:gs pos="31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83571084"/>
      </p:ext>
    </p:extLst>
  </p:cSld>
  <p:clrMapOvr>
    <a:masterClrMapping/>
  </p:clrMapOvr>
  <p:transition>
    <p:fade/>
  </p:transition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3"/>
            <a:ext cx="10056812" cy="2751698"/>
          </a:xfrm>
          <a:noFill/>
        </p:spPr>
        <p:txBody>
          <a:bodyPr tIns="91440" bIns="91440" anchor="t" anchorCtr="0"/>
          <a:lstStyle>
            <a:lvl1pPr>
              <a:defRPr sz="7198" spc="-100" baseline="0">
                <a:gradFill>
                  <a:gsLst>
                    <a:gs pos="5833">
                      <a:schemeClr val="tx1"/>
                    </a:gs>
                    <a:gs pos="18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9" y="3954458"/>
            <a:ext cx="10058401" cy="1829593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3599" spc="0" baseline="0">
                <a:gradFill>
                  <a:gsLst>
                    <a:gs pos="5833">
                      <a:schemeClr val="tx1"/>
                    </a:gs>
                    <a:gs pos="18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4" name="Picture 3" descr="C:\Users\petern\AppData\Local\Temp\vmware-petern\VMwareDnD\9912bbd5\PPE_Logo_RGB_bootcamp_600x131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4758" y="6287834"/>
            <a:ext cx="1877080" cy="409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3144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3"/>
            <a:ext cx="10056812" cy="2751698"/>
          </a:xfrm>
          <a:noFill/>
        </p:spPr>
        <p:txBody>
          <a:bodyPr tIns="91440" bIns="91440" anchor="t" anchorCtr="0"/>
          <a:lstStyle>
            <a:lvl1pPr>
              <a:defRPr sz="7198" spc="-100" baseline="0">
                <a:gradFill>
                  <a:gsLst>
                    <a:gs pos="5833">
                      <a:schemeClr val="tx1"/>
                    </a:gs>
                    <a:gs pos="18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  <p:pic>
        <p:nvPicPr>
          <p:cNvPr id="3" name="Picture 2" descr="C:\Users\petern\AppData\Local\Temp\vmware-petern\VMwareDnD\9912bbd5\PPE_Logo_RGB_bootcamp_600x131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4758" y="6287834"/>
            <a:ext cx="1877080" cy="409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8026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63"/>
            <a:ext cx="11887200" cy="1831975"/>
          </a:xfrm>
          <a:noFill/>
        </p:spPr>
        <p:txBody>
          <a:bodyPr tIns="91440" bIns="91440" anchor="t" anchorCtr="0"/>
          <a:lstStyle>
            <a:lvl1pPr>
              <a:defRPr sz="8799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pic>
        <p:nvPicPr>
          <p:cNvPr id="3" name="Picture 2" descr="C:\Users\petern\AppData\Local\Temp\vmware-petern\VMwareDnD\9912bbd5\PPE_Logo_RGB_bootcamp_600x131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4758" y="6287834"/>
            <a:ext cx="1877080" cy="409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7733752"/>
      </p:ext>
    </p:extLst>
  </p:cSld>
  <p:clrMapOvr>
    <a:masterClrMapping/>
  </p:clrMapOvr>
  <p:transition>
    <p:fade/>
  </p:transition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9" y="1212851"/>
            <a:ext cx="11887200" cy="2443746"/>
          </a:xfrm>
          <a:prstGeom prst="rect">
            <a:avLst/>
          </a:prstGeom>
        </p:spPr>
        <p:txBody>
          <a:bodyPr/>
          <a:lstStyle>
            <a:lvl1pPr marL="290457" indent="-290457">
              <a:buClr>
                <a:schemeClr val="tx1"/>
              </a:buClr>
              <a:buSzPct val="90000"/>
              <a:buFont typeface="Arial" pitchFamily="34" charset="0"/>
              <a:buChar char="•"/>
              <a:defRPr sz="359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390" indent="-280935">
              <a:buClr>
                <a:schemeClr val="tx1"/>
              </a:buClr>
              <a:buSzPct val="90000"/>
              <a:buFont typeface="Arial" pitchFamily="34" charset="0"/>
              <a:buChar char="•"/>
              <a:defRPr sz="319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1847" indent="-290457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404" indent="-228557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8960" indent="-228557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83011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5008" y="372395"/>
            <a:ext cx="10726460" cy="135195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55008" y="1861969"/>
            <a:ext cx="5285502" cy="278537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5965" y="1861969"/>
            <a:ext cx="5285502" cy="278537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55009" y="6482890"/>
            <a:ext cx="2798207" cy="372394"/>
          </a:xfrm>
          <a:prstGeom prst="rect">
            <a:avLst/>
          </a:prstGeom>
        </p:spPr>
        <p:txBody>
          <a:bodyPr/>
          <a:lstStyle/>
          <a:p>
            <a:pPr defTabSz="932418"/>
            <a:fld id="{FCBA4302-AB3A-4B30-AA1E-4FC776169C46}" type="datetimeFigureOut">
              <a:rPr lang="en-US" smtClean="0">
                <a:solidFill>
                  <a:srgbClr val="FFFFFF"/>
                </a:solidFill>
              </a:rPr>
              <a:pPr defTabSz="932418"/>
              <a:t>9/15/18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19583" y="6482890"/>
            <a:ext cx="4197310" cy="372394"/>
          </a:xfrm>
          <a:prstGeom prst="rect">
            <a:avLst/>
          </a:prstGeom>
        </p:spPr>
        <p:txBody>
          <a:bodyPr/>
          <a:lstStyle/>
          <a:p>
            <a:pPr defTabSz="932418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783260" y="6482890"/>
            <a:ext cx="2798207" cy="372394"/>
          </a:xfrm>
          <a:prstGeom prst="rect">
            <a:avLst/>
          </a:prstGeom>
        </p:spPr>
        <p:txBody>
          <a:bodyPr/>
          <a:lstStyle/>
          <a:p>
            <a:pPr defTabSz="932418"/>
            <a:fld id="{238D2EFD-9BE3-4DA5-8511-61AA80F92140}" type="slidenum">
              <a:rPr lang="en-US" smtClean="0">
                <a:solidFill>
                  <a:srgbClr val="FFFFFF"/>
                </a:solidFill>
              </a:rPr>
              <a:pPr defTabSz="932418"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5870482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ud 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69242" y="259792"/>
            <a:ext cx="11653521" cy="1075884"/>
          </a:xfrm>
        </p:spPr>
        <p:txBody>
          <a:bodyPr lIns="146304" tIns="91440" rIns="146304" bIns="91440"/>
          <a:lstStyle>
            <a:lvl1pPr>
              <a:lnSpc>
                <a:spcPts val="6174"/>
              </a:lnSpc>
              <a:defRPr sz="3999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Lorem ipsum dolor sit.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7563971" y="1350546"/>
            <a:ext cx="4358791" cy="4949771"/>
          </a:xfrm>
        </p:spPr>
        <p:txBody>
          <a:bodyPr wrap="square">
            <a:normAutofit/>
          </a:bodyPr>
          <a:lstStyle>
            <a:lvl1pPr marL="0" indent="0">
              <a:lnSpc>
                <a:spcPct val="100000"/>
              </a:lnSpc>
              <a:spcBef>
                <a:spcPts val="1199"/>
              </a:spcBef>
              <a:spcAft>
                <a:spcPts val="1199"/>
              </a:spcAft>
              <a:buClr>
                <a:schemeClr val="tx1"/>
              </a:buClr>
              <a:buFont typeface="Wingdings" pitchFamily="2" charset="2"/>
              <a:buNone/>
              <a:defRPr sz="2400">
                <a:solidFill>
                  <a:schemeClr val="accent1"/>
                </a:solidFill>
              </a:defRPr>
            </a:lvl1pPr>
            <a:lvl2pPr marL="0" indent="0">
              <a:lnSpc>
                <a:spcPct val="100000"/>
              </a:lnSpc>
              <a:spcAft>
                <a:spcPts val="1199"/>
              </a:spcAft>
              <a:buNone/>
              <a:defRPr sz="1960">
                <a:solidFill>
                  <a:schemeClr val="tx1"/>
                </a:solidFill>
              </a:defRPr>
            </a:lvl2pPr>
            <a:lvl3pPr marL="227165" indent="0">
              <a:lnSpc>
                <a:spcPct val="100000"/>
              </a:lnSpc>
              <a:spcAft>
                <a:spcPts val="1199"/>
              </a:spcAft>
              <a:buNone/>
              <a:tabLst/>
              <a:defRPr sz="1960">
                <a:solidFill>
                  <a:schemeClr val="tx1"/>
                </a:solidFill>
              </a:defRPr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2" hasCustomPrompt="1"/>
          </p:nvPr>
        </p:nvSpPr>
        <p:spPr>
          <a:xfrm>
            <a:off x="269876" y="1350963"/>
            <a:ext cx="7294563" cy="742187"/>
          </a:xfrm>
          <a:ln w="152400">
            <a:noFill/>
          </a:ln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Screen shot or image here</a:t>
            </a:r>
          </a:p>
        </p:txBody>
      </p:sp>
      <p:grpSp>
        <p:nvGrpSpPr>
          <p:cNvPr id="11" name="Group 2"/>
          <p:cNvGrpSpPr/>
          <p:nvPr userDrawn="1"/>
        </p:nvGrpSpPr>
        <p:grpSpPr>
          <a:xfrm>
            <a:off x="-1200" y="6642289"/>
            <a:ext cx="12436794" cy="360996"/>
            <a:chOff x="2577137" y="4571778"/>
            <a:chExt cx="9101124" cy="1390560"/>
          </a:xfrm>
        </p:grpSpPr>
        <p:sp>
          <p:nvSpPr>
            <p:cNvPr id="12" name="TextBox 11"/>
            <p:cNvSpPr txBox="1"/>
            <p:nvPr/>
          </p:nvSpPr>
          <p:spPr>
            <a:xfrm>
              <a:off x="2577137" y="4571778"/>
              <a:ext cx="3034890" cy="1390458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lIns="457135" tIns="137141" rIns="365707" rtlCol="0">
              <a:noAutofit/>
            </a:bodyPr>
            <a:lstStyle/>
            <a:p>
              <a:pPr defTabSz="932335">
                <a:lnSpc>
                  <a:spcPts val="3060"/>
                </a:lnSpc>
              </a:pPr>
              <a:r>
                <a:rPr lang="en-US" sz="2856" dirty="0">
                  <a:solidFill>
                    <a:srgbClr val="FFFFFF"/>
                  </a:solidFill>
                  <a:latin typeface="Segoe UI Light"/>
                </a:rPr>
                <a:t> 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612027" y="4572324"/>
              <a:ext cx="6066234" cy="1390014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txBody>
            <a:bodyPr wrap="square" lIns="457135" tIns="137141" rIns="639989" rtlCol="0">
              <a:noAutofit/>
            </a:bodyPr>
            <a:lstStyle/>
            <a:p>
              <a:pPr defTabSz="931877">
                <a:lnSpc>
                  <a:spcPts val="3001"/>
                </a:lnSpc>
                <a:defRPr/>
              </a:pPr>
              <a:endParaRPr lang="en-US" sz="2856" kern="0" dirty="0">
                <a:solidFill>
                  <a:srgbClr val="FFFFFF"/>
                </a:solidFill>
                <a:latin typeface="Segoe UI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22293982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320" y="296898"/>
            <a:ext cx="11887518" cy="1828766"/>
          </a:xfrm>
        </p:spPr>
        <p:txBody>
          <a:bodyPr/>
          <a:lstStyle>
            <a:lvl1pPr>
              <a:defRPr sz="5800">
                <a:gradFill>
                  <a:gsLst>
                    <a:gs pos="56637">
                      <a:schemeClr val="tx1"/>
                    </a:gs>
                    <a:gs pos="33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274638" y="2597162"/>
            <a:ext cx="7315200" cy="4100501"/>
          </a:xfrm>
        </p:spPr>
        <p:txBody>
          <a:bodyPr/>
          <a:lstStyle>
            <a:lvl1pPr marL="0" indent="0">
              <a:buNone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/>
  </p:cSld>
  <p:clrMapOvr>
    <a:masterClrMapping/>
  </p:clrMapOvr>
  <p:transition>
    <p:fade/>
  </p:transition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ission Critical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44676" y="1377435"/>
            <a:ext cx="6886900" cy="4923061"/>
          </a:xfrm>
          <a:solidFill>
            <a:schemeClr val="bg1">
              <a:lumMod val="95000"/>
            </a:schemeClr>
          </a:solidFill>
          <a:ln w="63500">
            <a:solidFill>
              <a:schemeClr val="accent4"/>
            </a:solidFill>
            <a:miter lim="800000"/>
          </a:ln>
        </p:spPr>
        <p:txBody>
          <a:bodyPr wrap="square">
            <a:normAutofit/>
          </a:bodyPr>
          <a:lstStyle>
            <a:lvl1pPr marL="0" indent="0" defTabSz="372967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Wingdings" pitchFamily="2" charset="2"/>
              <a:buNone/>
              <a:defRPr sz="1836" baseline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72967" indent="0" defTabSz="372967">
              <a:lnSpc>
                <a:spcPct val="100000"/>
              </a:lnSpc>
              <a:spcBef>
                <a:spcPts val="0"/>
              </a:spcBef>
              <a:buNone/>
              <a:defRPr sz="1836"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745933" indent="0" defTabSz="372967">
              <a:lnSpc>
                <a:spcPct val="100000"/>
              </a:lnSpc>
              <a:spcBef>
                <a:spcPts val="0"/>
              </a:spcBef>
              <a:buNone/>
              <a:tabLst/>
              <a:defRPr sz="1836"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118901" indent="0" defTabSz="372967">
              <a:lnSpc>
                <a:spcPct val="100000"/>
              </a:lnSpc>
              <a:spcBef>
                <a:spcPts val="0"/>
              </a:spcBef>
              <a:buNone/>
              <a:defRPr sz="1836"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491868" indent="0" defTabSz="372967">
              <a:lnSpc>
                <a:spcPct val="100000"/>
              </a:lnSpc>
              <a:spcBef>
                <a:spcPts val="0"/>
              </a:spcBef>
              <a:buNone/>
              <a:tabLst/>
              <a:defRPr sz="1836"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code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-1200" y="6644680"/>
            <a:ext cx="12436794" cy="360970"/>
            <a:chOff x="-1200" y="6644680"/>
            <a:chExt cx="12436794" cy="360970"/>
          </a:xfrm>
        </p:grpSpPr>
        <p:sp>
          <p:nvSpPr>
            <p:cNvPr id="13" name="TextBox 12"/>
            <p:cNvSpPr txBox="1"/>
            <p:nvPr/>
          </p:nvSpPr>
          <p:spPr>
            <a:xfrm>
              <a:off x="-1200" y="6644680"/>
              <a:ext cx="4147213" cy="360970"/>
            </a:xfrm>
            <a:prstGeom prst="rect">
              <a:avLst/>
            </a:prstGeom>
            <a:solidFill>
              <a:schemeClr val="accent4"/>
            </a:solidFill>
          </p:spPr>
          <p:txBody>
            <a:bodyPr wrap="square" lIns="457135" tIns="137141" rIns="365707" rtlCol="0">
              <a:noAutofit/>
            </a:bodyPr>
            <a:lstStyle/>
            <a:p>
              <a:pPr defTabSz="932335">
                <a:lnSpc>
                  <a:spcPts val="3060"/>
                </a:lnSpc>
              </a:pPr>
              <a:r>
                <a:rPr lang="en-US" sz="2856" dirty="0">
                  <a:solidFill>
                    <a:srgbClr val="FFFFFF"/>
                  </a:solidFill>
                  <a:latin typeface="Segoe UI Light"/>
                </a:rPr>
                <a:t> </a:t>
              </a:r>
            </a:p>
          </p:txBody>
        </p:sp>
        <p:sp>
          <p:nvSpPr>
            <p:cNvPr id="14" name="TextBox 13"/>
            <p:cNvSpPr txBox="1"/>
            <p:nvPr userDrawn="1"/>
          </p:nvSpPr>
          <p:spPr>
            <a:xfrm>
              <a:off x="4146013" y="6644680"/>
              <a:ext cx="8289581" cy="360970"/>
            </a:xfrm>
            <a:prstGeom prst="rect">
              <a:avLst/>
            </a:prstGeom>
            <a:solidFill>
              <a:srgbClr val="900000"/>
            </a:solidFill>
          </p:spPr>
          <p:txBody>
            <a:bodyPr wrap="square" lIns="457135" tIns="137141" rIns="365707" rtlCol="0">
              <a:noAutofit/>
            </a:bodyPr>
            <a:lstStyle/>
            <a:p>
              <a:pPr defTabSz="932335">
                <a:lnSpc>
                  <a:spcPts val="3060"/>
                </a:lnSpc>
              </a:pPr>
              <a:r>
                <a:rPr lang="en-US" sz="2856" dirty="0">
                  <a:solidFill>
                    <a:srgbClr val="FFFFFF"/>
                  </a:solidFill>
                  <a:latin typeface="Segoe UI Light"/>
                </a:rPr>
                <a:t> </a:t>
              </a:r>
            </a:p>
          </p:txBody>
        </p:sp>
      </p:grpSp>
      <p:sp>
        <p:nvSpPr>
          <p:cNvPr id="20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7564439" y="1350964"/>
            <a:ext cx="4598987" cy="1107949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2000"/>
              </a:spcBef>
              <a:buFontTx/>
              <a:buNone/>
              <a:defRPr lang="en-US" sz="2400" kern="1200" dirty="0" smtClean="0">
                <a:solidFill>
                  <a:schemeClr val="accent4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marL="342834" indent="0">
              <a:lnSpc>
                <a:spcPct val="100000"/>
              </a:lnSpc>
              <a:spcBef>
                <a:spcPts val="2000"/>
              </a:spcBef>
              <a:buFontTx/>
              <a:buNone/>
              <a:defRPr lang="en-US" sz="1959" b="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Segoe UI Semibold" panose="020B0702040204020203" pitchFamily="34" charset="0"/>
              </a:defRPr>
            </a:lvl2pPr>
            <a:lvl3pPr marL="571390" indent="0">
              <a:lnSpc>
                <a:spcPct val="100000"/>
              </a:lnSpc>
              <a:spcBef>
                <a:spcPts val="2000"/>
              </a:spcBef>
              <a:buFontTx/>
              <a:buNone/>
              <a:defRPr/>
            </a:lvl3pPr>
            <a:lvl4pPr marL="799946" indent="0">
              <a:lnSpc>
                <a:spcPct val="100000"/>
              </a:lnSpc>
              <a:spcBef>
                <a:spcPts val="2000"/>
              </a:spcBef>
              <a:buFontTx/>
              <a:buNone/>
              <a:defRPr/>
            </a:lvl4pPr>
            <a:lvl5pPr marL="1028503" indent="0">
              <a:lnSpc>
                <a:spcPct val="100000"/>
              </a:lnSpc>
              <a:spcBef>
                <a:spcPts val="2000"/>
              </a:spcBef>
              <a:buFontTx/>
              <a:buNone/>
              <a:defRPr/>
            </a:lvl5pPr>
          </a:lstStyle>
          <a:p>
            <a:pPr marL="0" lvl="0" indent="0" algn="l" defTabSz="931684" rtl="0" fontAlgn="base">
              <a:lnSpc>
                <a:spcPct val="100000"/>
              </a:lnSpc>
              <a:spcBef>
                <a:spcPts val="1224"/>
              </a:spcBef>
              <a:spcAft>
                <a:spcPts val="1199"/>
              </a:spcAft>
              <a:buClr>
                <a:schemeClr val="tx1"/>
              </a:buClr>
              <a:buSzPct val="90000"/>
              <a:buFont typeface="Wingdings" pitchFamily="2" charset="2"/>
              <a:buNone/>
            </a:pPr>
            <a:r>
              <a:rPr lang="en-US" dirty="0"/>
              <a:t>Click to edit Master text styles</a:t>
            </a:r>
          </a:p>
          <a:p>
            <a:pPr marL="0" lvl="1" indent="0" algn="l" defTabSz="931684" rtl="0" fontAlgn="base">
              <a:lnSpc>
                <a:spcPct val="100000"/>
              </a:lnSpc>
              <a:spcBef>
                <a:spcPts val="612"/>
              </a:spcBef>
              <a:spcAft>
                <a:spcPts val="1199"/>
              </a:spcAft>
              <a:buSzPct val="90000"/>
              <a:buFont typeface="Arial" charset="0"/>
              <a:buNone/>
            </a:pPr>
            <a:r>
              <a:rPr lang="en-US" dirty="0"/>
              <a:t>Second level</a:t>
            </a:r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269241" y="428194"/>
            <a:ext cx="11649456" cy="742187"/>
          </a:xfrm>
        </p:spPr>
        <p:txBody>
          <a:bodyPr lIns="146304" tIns="91440" rIns="146304" bIns="91440" anchor="ctr" anchorCtr="0"/>
          <a:lstStyle>
            <a:lvl1pPr marL="0" indent="0">
              <a:buNone/>
              <a:defRPr sz="3999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5pPr marL="102850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46767719"/>
      </p:ext>
    </p:extLst>
  </p:cSld>
  <p:clrMapOvr>
    <a:masterClrMapping/>
  </p:clrMapOvr>
  <p:transition>
    <p:fade/>
  </p:transition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ission Critical 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69242" y="259792"/>
            <a:ext cx="11653521" cy="1075884"/>
          </a:xfrm>
        </p:spPr>
        <p:txBody>
          <a:bodyPr lIns="146304" tIns="91440" rIns="146304" bIns="91440"/>
          <a:lstStyle>
            <a:lvl1pPr>
              <a:lnSpc>
                <a:spcPts val="6174"/>
              </a:lnSpc>
              <a:defRPr sz="3999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sit.</a:t>
            </a:r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2" hasCustomPrompt="1"/>
          </p:nvPr>
        </p:nvSpPr>
        <p:spPr>
          <a:xfrm>
            <a:off x="269876" y="1350963"/>
            <a:ext cx="7294563" cy="742187"/>
          </a:xfrm>
          <a:ln w="152400">
            <a:noFill/>
          </a:ln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Screen shot or image here</a:t>
            </a:r>
          </a:p>
        </p:txBody>
      </p:sp>
      <p:grpSp>
        <p:nvGrpSpPr>
          <p:cNvPr id="11" name="Group 10"/>
          <p:cNvGrpSpPr/>
          <p:nvPr userDrawn="1"/>
        </p:nvGrpSpPr>
        <p:grpSpPr>
          <a:xfrm>
            <a:off x="-1200" y="6644680"/>
            <a:ext cx="12436794" cy="360970"/>
            <a:chOff x="-1200" y="6644680"/>
            <a:chExt cx="12436794" cy="360970"/>
          </a:xfrm>
        </p:grpSpPr>
        <p:sp>
          <p:nvSpPr>
            <p:cNvPr id="12" name="TextBox 11"/>
            <p:cNvSpPr txBox="1"/>
            <p:nvPr/>
          </p:nvSpPr>
          <p:spPr>
            <a:xfrm>
              <a:off x="-1200" y="6644680"/>
              <a:ext cx="4147213" cy="360970"/>
            </a:xfrm>
            <a:prstGeom prst="rect">
              <a:avLst/>
            </a:prstGeom>
            <a:solidFill>
              <a:schemeClr val="accent4"/>
            </a:solidFill>
          </p:spPr>
          <p:txBody>
            <a:bodyPr wrap="square" lIns="457135" tIns="137141" rIns="365707" rtlCol="0">
              <a:noAutofit/>
            </a:bodyPr>
            <a:lstStyle/>
            <a:p>
              <a:pPr defTabSz="932335">
                <a:lnSpc>
                  <a:spcPts val="3060"/>
                </a:lnSpc>
              </a:pPr>
              <a:r>
                <a:rPr lang="en-US" sz="2856" dirty="0">
                  <a:solidFill>
                    <a:srgbClr val="FFFFFF"/>
                  </a:solidFill>
                  <a:latin typeface="Segoe UI Light"/>
                </a:rPr>
                <a:t> </a:t>
              </a:r>
            </a:p>
          </p:txBody>
        </p:sp>
        <p:sp>
          <p:nvSpPr>
            <p:cNvPr id="8" name="TextBox 7"/>
            <p:cNvSpPr txBox="1"/>
            <p:nvPr userDrawn="1"/>
          </p:nvSpPr>
          <p:spPr>
            <a:xfrm>
              <a:off x="4146013" y="6644680"/>
              <a:ext cx="8289581" cy="360970"/>
            </a:xfrm>
            <a:prstGeom prst="rect">
              <a:avLst/>
            </a:prstGeom>
            <a:solidFill>
              <a:srgbClr val="900000"/>
            </a:solidFill>
          </p:spPr>
          <p:txBody>
            <a:bodyPr wrap="square" lIns="457135" tIns="137141" rIns="365707" rtlCol="0">
              <a:noAutofit/>
            </a:bodyPr>
            <a:lstStyle/>
            <a:p>
              <a:pPr defTabSz="932335">
                <a:lnSpc>
                  <a:spcPts val="3060"/>
                </a:lnSpc>
              </a:pPr>
              <a:r>
                <a:rPr lang="en-US" sz="2856" dirty="0">
                  <a:solidFill>
                    <a:srgbClr val="FFFFFF"/>
                  </a:solidFill>
                  <a:latin typeface="Segoe UI Light"/>
                </a:rPr>
                <a:t> </a:t>
              </a:r>
            </a:p>
          </p:txBody>
        </p:sp>
      </p:grpSp>
      <p:sp>
        <p:nvSpPr>
          <p:cNvPr id="16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7564439" y="1350963"/>
            <a:ext cx="4598987" cy="3573531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2000"/>
              </a:spcBef>
              <a:buFontTx/>
              <a:buNone/>
              <a:defRPr sz="3199">
                <a:solidFill>
                  <a:srgbClr val="C00000"/>
                </a:solidFill>
              </a:defRPr>
            </a:lvl1pPr>
            <a:lvl2pPr marL="342834" indent="0">
              <a:lnSpc>
                <a:spcPct val="100000"/>
              </a:lnSpc>
              <a:spcBef>
                <a:spcPts val="2000"/>
              </a:spcBef>
              <a:buFontTx/>
              <a:buNone/>
              <a:defRPr/>
            </a:lvl2pPr>
            <a:lvl3pPr marL="571390" indent="0">
              <a:lnSpc>
                <a:spcPct val="100000"/>
              </a:lnSpc>
              <a:spcBef>
                <a:spcPts val="2000"/>
              </a:spcBef>
              <a:buFontTx/>
              <a:buNone/>
              <a:defRPr/>
            </a:lvl3pPr>
            <a:lvl4pPr marL="799946" indent="0">
              <a:lnSpc>
                <a:spcPct val="100000"/>
              </a:lnSpc>
              <a:spcBef>
                <a:spcPts val="2000"/>
              </a:spcBef>
              <a:buFontTx/>
              <a:buNone/>
              <a:defRPr/>
            </a:lvl4pPr>
            <a:lvl5pPr marL="1028503" indent="0">
              <a:lnSpc>
                <a:spcPct val="100000"/>
              </a:lnSpc>
              <a:spcBef>
                <a:spcPts val="2000"/>
              </a:spcBef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72827644"/>
      </p:ext>
    </p:extLst>
  </p:cSld>
  <p:clrMapOvr>
    <a:masterClrMapping/>
  </p:clrMapOvr>
  <p:transition>
    <p:fade/>
  </p:transition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74639" y="1212850"/>
            <a:ext cx="11889564" cy="2059025"/>
          </a:xfrm>
        </p:spPr>
        <p:txBody>
          <a:bodyPr/>
          <a:lstStyle>
            <a:lvl1pPr marL="0" indent="0">
              <a:buNone/>
              <a:defRPr/>
            </a:lvl1pPr>
            <a:lvl2pPr marL="28569" indent="0">
              <a:buNone/>
              <a:defRPr sz="2000"/>
            </a:lvl2pPr>
            <a:lvl3pPr marL="223795" indent="0">
              <a:buNone/>
              <a:defRPr sz="2000"/>
            </a:lvl3pPr>
            <a:lvl4pPr marL="476159" indent="0">
              <a:buNone/>
              <a:defRPr sz="1800"/>
            </a:lvl4pPr>
            <a:lvl5pPr marL="739632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Box 7"/>
          <p:cNvSpPr txBox="1"/>
          <p:nvPr userDrawn="1"/>
        </p:nvSpPr>
        <p:spPr bwMode="white">
          <a:xfrm>
            <a:off x="4419577" y="6696086"/>
            <a:ext cx="3597323" cy="16466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49" spc="150" dirty="0">
                <a:gradFill>
                  <a:gsLst>
                    <a:gs pos="0">
                      <a:srgbClr val="FFFFFF">
                        <a:alpha val="50000"/>
                      </a:srgbClr>
                    </a:gs>
                    <a:gs pos="86000">
                      <a:srgbClr val="FFFFFF">
                        <a:alpha val="50000"/>
                      </a:srgbClr>
                    </a:gs>
                  </a:gsLst>
                  <a:lin ang="5400000" scaled="0"/>
                </a:gradFill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2766663486"/>
      </p:ext>
    </p:extLst>
  </p:cSld>
  <p:clrMapOvr>
    <a:masterClrMapping/>
  </p:clrMapOvr>
  <p:transition>
    <p:fade/>
  </p:transition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50"/>
            <a:ext cx="11887200" cy="2228302"/>
          </a:xfrm>
        </p:spPr>
        <p:txBody>
          <a:bodyPr>
            <a:spAutoFit/>
          </a:bodyPr>
          <a:lstStyle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Box 7"/>
          <p:cNvSpPr txBox="1"/>
          <p:nvPr userDrawn="1"/>
        </p:nvSpPr>
        <p:spPr bwMode="white">
          <a:xfrm>
            <a:off x="4419577" y="6696086"/>
            <a:ext cx="3597323" cy="16466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49" spc="150" dirty="0">
                <a:gradFill>
                  <a:gsLst>
                    <a:gs pos="0">
                      <a:srgbClr val="FFFFFF">
                        <a:alpha val="50000"/>
                      </a:srgbClr>
                    </a:gs>
                    <a:gs pos="86000">
                      <a:srgbClr val="FFFFFF">
                        <a:alpha val="50000"/>
                      </a:srgbClr>
                    </a:gs>
                  </a:gsLst>
                  <a:lin ang="5400000" scaled="0"/>
                </a:gradFill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312626375"/>
      </p:ext>
    </p:extLst>
  </p:cSld>
  <p:clrMapOvr>
    <a:masterClrMapping/>
  </p:clrMapOvr>
  <p:transition>
    <p:fade/>
  </p:transition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2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436475" cy="7421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defTabSz="932563"/>
            <a:r>
              <a:rPr lang="en-US" dirty="0">
                <a:solidFill>
                  <a:srgbClr val="505050"/>
                </a:solidFill>
              </a:rPr>
              <a:t>Microsoft Confidential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 defTabSz="932563"/>
            <a:fld id="{27258FFF-F925-446B-8502-81C933981705}" type="slidenum">
              <a:rPr lang="en-US" smtClean="0">
                <a:solidFill>
                  <a:srgbClr val="505050"/>
                </a:solidFill>
              </a:rPr>
              <a:pPr defTabSz="932563"/>
              <a:t>‹#›</a:t>
            </a:fld>
            <a:endParaRPr lang="en-US" dirty="0">
              <a:solidFill>
                <a:srgbClr val="505050"/>
              </a:solidFill>
            </a:endParaRP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6542" y="3954457"/>
            <a:ext cx="5197379" cy="1018969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3599" spc="0" baseline="0">
                <a:gradFill>
                  <a:gsLst>
                    <a:gs pos="7965">
                      <a:schemeClr val="tx1"/>
                    </a:gs>
                    <a:gs pos="8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74703" y="2125677"/>
            <a:ext cx="5187450" cy="1828800"/>
          </a:xfrm>
          <a:noFill/>
        </p:spPr>
        <p:txBody>
          <a:bodyPr lIns="146304" tIns="91440" rIns="146304" bIns="91440" anchor="t" anchorCtr="0"/>
          <a:lstStyle>
            <a:lvl1pPr>
              <a:defRPr sz="5999" spc="-100" baseline="0">
                <a:gradFill>
                  <a:gsLst>
                    <a:gs pos="7965">
                      <a:schemeClr val="tx1"/>
                    </a:gs>
                    <a:gs pos="8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9" name="Picture 8" descr="C:\Users\petern\AppData\Local\Temp\vmware-petern\VMwareDnD\8013908a\PPE_Logo_RGB_bootcamp_600x131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4758" y="6287834"/>
            <a:ext cx="1877080" cy="409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46677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302">
          <p15:clr>
            <a:srgbClr val="C35EA4"/>
          </p15:clr>
        </p15:guide>
        <p15:guide id="2" orient="horz" pos="4104">
          <p15:clr>
            <a:srgbClr val="C35EA4"/>
          </p15:clr>
        </p15:guide>
        <p15:guide id="3" pos="288">
          <p15:clr>
            <a:srgbClr val="C35EA4"/>
          </p15:clr>
        </p15:guide>
        <p15:guide id="4" pos="7546">
          <p15:clr>
            <a:srgbClr val="C35EA4"/>
          </p15:clr>
        </p15:guide>
      </p15:sldGuideLst>
    </p:ext>
  </p:extLst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6pt Title/24pt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40" y="264964"/>
            <a:ext cx="9143999" cy="1097302"/>
          </a:xfrm>
        </p:spPr>
        <p:txBody>
          <a:bodyPr vert="horz" wrap="square" lIns="146304" tIns="91440" rIns="146304" bIns="91440" rtlCol="0" anchor="t">
            <a:noAutofit/>
          </a:bodyPr>
          <a:lstStyle>
            <a:lvl1pPr>
              <a:defRPr lang="en-US" sz="3599">
                <a:solidFill>
                  <a:srgbClr val="BA141A"/>
                </a:solidFill>
              </a:defRPr>
            </a:lvl1pPr>
          </a:lstStyle>
          <a:p>
            <a:pPr marL="0" lvl="0">
              <a:lnSpc>
                <a:spcPts val="3599"/>
              </a:lnSpc>
              <a:spcBef>
                <a:spcPts val="864"/>
              </a:spcBef>
            </a:pPr>
            <a:r>
              <a:rPr lang="en-US"/>
              <a:t>Lorem Ipsum Dolor Sit.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457200" y="6565392"/>
            <a:ext cx="3937000" cy="137160"/>
          </a:xfrm>
          <a:prstGeom prst="rect">
            <a:avLst/>
          </a:prstGeom>
        </p:spPr>
        <p:txBody>
          <a:bodyPr/>
          <a:lstStyle/>
          <a:p>
            <a:pPr defTabSz="932563"/>
            <a:r>
              <a:rPr lang="en-US" dirty="0">
                <a:solidFill>
                  <a:srgbClr val="505050">
                    <a:tint val="75000"/>
                  </a:srgbClr>
                </a:solidFill>
              </a:rPr>
              <a:t>Microsoft Confidential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1595101" y="6565392"/>
            <a:ext cx="566737" cy="137160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pPr defTabSz="932563"/>
            <a:fld id="{27258FFF-F925-446B-8502-81C933981705}" type="slidenum">
              <a:rPr lang="en-US" smtClean="0">
                <a:solidFill>
                  <a:srgbClr val="505050">
                    <a:tint val="75000"/>
                  </a:srgbClr>
                </a:solidFill>
              </a:rPr>
              <a:pPr defTabSz="932563"/>
              <a:t>‹#›</a:t>
            </a:fld>
            <a:endParaRPr lang="en-US" dirty="0">
              <a:solidFill>
                <a:srgbClr val="505050">
                  <a:tint val="75000"/>
                </a:srgbClr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74638" y="2125664"/>
            <a:ext cx="9144000" cy="2450084"/>
          </a:xfrm>
        </p:spPr>
        <p:txBody>
          <a:bodyPr/>
          <a:lstStyle>
            <a:lvl1pPr marL="233318" indent="-233318">
              <a:spcBef>
                <a:spcPts val="1199"/>
              </a:spcBef>
              <a:defRPr sz="2400">
                <a:latin typeface="+mn-lt"/>
              </a:defRPr>
            </a:lvl1pPr>
            <a:lvl2pPr marL="690430" indent="-233318">
              <a:spcBef>
                <a:spcPts val="1199"/>
              </a:spcBef>
              <a:buSzPct val="100000"/>
              <a:buFont typeface="Segoe UI" pitchFamily="34" charset="0"/>
              <a:buChar char="‐"/>
              <a:defRPr sz="2000"/>
            </a:lvl2pPr>
            <a:lvl3pPr marL="1147543" indent="-233318">
              <a:spcBef>
                <a:spcPts val="1199"/>
              </a:spcBef>
              <a:buFont typeface="Wingdings" pitchFamily="2" charset="2"/>
              <a:buChar char="§"/>
              <a:defRPr sz="1800"/>
            </a:lvl3pPr>
            <a:lvl4pPr marL="1599893" indent="-342834">
              <a:spcBef>
                <a:spcPts val="1199"/>
              </a:spcBef>
              <a:buFont typeface="+mj-lt"/>
              <a:buAutoNum type="arabicPeriod"/>
              <a:defRPr sz="1599"/>
            </a:lvl4pPr>
            <a:lvl5pPr marL="1945901" indent="-342834">
              <a:spcBef>
                <a:spcPts val="1199"/>
              </a:spcBef>
              <a:buFont typeface="+mj-lt"/>
              <a:buAutoNum type="alphaLcParenR"/>
              <a:defRPr sz="1599"/>
            </a:lvl5pPr>
          </a:lstStyle>
          <a:p>
            <a:pPr lvl="0"/>
            <a:r>
              <a:rPr lang="en-US"/>
              <a:t>Lorem ipsum dolor sit amet, consectetur adipiscing </a:t>
            </a:r>
            <a:br>
              <a:rPr lang="en-US"/>
            </a:br>
            <a:r>
              <a:rPr lang="en-US"/>
              <a:t>elit. Nunc et sagittis ligula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505715"/>
      </p:ext>
    </p:extLst>
  </p:cSld>
  <p:clrMapOvr>
    <a:masterClrMapping/>
  </p:clrMapOvr>
  <p:transition>
    <p:fade/>
  </p:transition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losing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9230" y="3145041"/>
            <a:ext cx="3288506" cy="704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577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2000"/>
    </mc:Choice>
    <mc:Fallback xmlns="">
      <p:transition advClick="0" advTm="2000"/>
    </mc:Fallback>
  </mc:AlternateContent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457200" y="6565392"/>
            <a:ext cx="3937000" cy="1371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898989"/>
                </a:solidFill>
              </a:defRPr>
            </a:lvl1pPr>
          </a:lstStyle>
          <a:p>
            <a:pPr defTabSz="932563"/>
            <a:r>
              <a:rPr lang="en-US" dirty="0"/>
              <a:t>Microsoft Confidential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11595101" y="6565392"/>
            <a:ext cx="566737" cy="137160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rgbClr val="898989"/>
                </a:solidFill>
              </a:defRPr>
            </a:lvl1pPr>
          </a:lstStyle>
          <a:p>
            <a:pPr defTabSz="932563"/>
            <a:fld id="{27258FFF-F925-446B-8502-81C933981705}" type="slidenum">
              <a:rPr lang="en-US" smtClean="0"/>
              <a:pPr defTabSz="932563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7146422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/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/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/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/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/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/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/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89335521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/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/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/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/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/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/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/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/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/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/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1556723"/>
      </p:ext>
    </p:extLst>
  </p:cSld>
  <p:clrMapOvr>
    <a:masterClrMapping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/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/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/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/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/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/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5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/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5" y="-635"/>
            <a:ext cx="12435840" cy="6995160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5757797" y="2145699"/>
            <a:ext cx="6404040" cy="3561363"/>
          </a:xfrm>
          <a:prstGeom prst="rect">
            <a:avLst/>
          </a:prstGeom>
          <a:solidFill>
            <a:srgbClr val="002050">
              <a:alpha val="8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5761101" y="2145699"/>
            <a:ext cx="6400736" cy="1828800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64646">
                      <a:srgbClr val="FFFFFF"/>
                    </a:gs>
                    <a:gs pos="4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5759449" y="3974479"/>
            <a:ext cx="6402388" cy="1732583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200">
                <a:gradFill>
                  <a:gsLst>
                    <a:gs pos="64646">
                      <a:srgbClr val="FFFFFF"/>
                    </a:gs>
                    <a:gs pos="4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477" y="6164262"/>
            <a:ext cx="1686560" cy="363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603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53112524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7564645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2888"/>
            <a:ext cx="11856403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2015 Microsoft Corporation. All rights reserved. 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9230" y="3145040"/>
            <a:ext cx="3288506" cy="704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065874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2888"/>
            <a:ext cx="11856403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2014 Microsoft Corporation. All rights reserved. 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64237" y="3145040"/>
            <a:ext cx="3278492" cy="704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1148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320" y="296898"/>
            <a:ext cx="11887518" cy="1828766"/>
          </a:xfrm>
        </p:spPr>
        <p:txBody>
          <a:bodyPr/>
          <a:lstStyle>
            <a:lvl1pPr>
              <a:defRPr sz="5800">
                <a:gradFill>
                  <a:gsLst>
                    <a:gs pos="56637">
                      <a:schemeClr val="tx1"/>
                    </a:gs>
                    <a:gs pos="33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274638" y="2597162"/>
            <a:ext cx="7315200" cy="4100501"/>
          </a:xfrm>
        </p:spPr>
        <p:txBody>
          <a:bodyPr/>
          <a:lstStyle>
            <a:lvl1pPr marL="0" indent="0">
              <a:buNone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15017367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 bwMode="gray">
          <a:xfrm>
            <a:off x="153878" y="2098358"/>
            <a:ext cx="5597871" cy="3730413"/>
          </a:xfrm>
          <a:prstGeom prst="rect">
            <a:avLst/>
          </a:prstGeom>
          <a:solidFill>
            <a:schemeClr val="bg2">
              <a:alpha val="8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19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48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153878" y="2098358"/>
            <a:ext cx="5597871" cy="2798040"/>
          </a:xfrm>
          <a:noFill/>
        </p:spPr>
        <p:txBody>
          <a:bodyPr vert="horz" lIns="137160" tIns="137160" rIns="137160" bIns="137160" rtlCol="0" anchor="t" anchorCtr="0">
            <a:normAutofit/>
          </a:bodyPr>
          <a:lstStyle>
            <a:lvl1pPr>
              <a:defRPr lang="en-US" sz="4488" spc="-10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Presentation title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53878" y="4896168"/>
            <a:ext cx="5597871" cy="932603"/>
          </a:xfrm>
        </p:spPr>
        <p:txBody>
          <a:bodyPr lIns="137160" tIns="137160" rIns="137160" bIns="137160">
            <a:noAutofit/>
          </a:bodyPr>
          <a:lstStyle>
            <a:lvl1pPr marL="0" indent="0">
              <a:spcBef>
                <a:spcPts val="0"/>
              </a:spcBef>
              <a:buNone/>
              <a:defRPr sz="2040">
                <a:solidFill>
                  <a:schemeClr val="bg1"/>
                </a:solidFill>
              </a:defRPr>
            </a:lvl1pPr>
            <a:lvl2pPr marL="287279" indent="0">
              <a:buNone/>
              <a:defRPr sz="2040">
                <a:solidFill>
                  <a:schemeClr val="bg1"/>
                </a:solidFill>
              </a:defRPr>
            </a:lvl2pPr>
            <a:lvl3pPr marL="600187" indent="0">
              <a:buNone/>
              <a:defRPr sz="2040">
                <a:solidFill>
                  <a:schemeClr val="bg1"/>
                </a:solidFill>
              </a:defRPr>
            </a:lvl3pPr>
            <a:lvl4pPr marL="887466" indent="0">
              <a:buNone/>
              <a:defRPr sz="2040">
                <a:solidFill>
                  <a:schemeClr val="bg1"/>
                </a:solidFill>
              </a:defRPr>
            </a:lvl4pPr>
            <a:lvl5pPr marL="1127540" indent="0">
              <a:buNone/>
              <a:defRPr sz="204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772797" y="388585"/>
            <a:ext cx="3886398" cy="1942924"/>
          </a:xfrm>
          <a:prstGeom prst="rect">
            <a:avLst/>
          </a:prstGeom>
        </p:spPr>
        <p:txBody>
          <a:bodyPr vert="horz" wrap="square" lIns="110987" tIns="55494" rIns="110987" bIns="55494" rtlCol="0" anchor="ctr">
            <a:normAutofit/>
          </a:bodyPr>
          <a:lstStyle/>
          <a:p>
            <a:pPr defTabSz="1109758"/>
            <a:r>
              <a:rPr lang="en-US" sz="2040" dirty="0">
                <a:solidFill>
                  <a:srgbClr val="D2D2D2"/>
                </a:solidFill>
                <a:ea typeface="Segoe UI" pitchFamily="34" charset="0"/>
                <a:cs typeface="Segoe UI" pitchFamily="34" charset="0"/>
              </a:rPr>
              <a:t>Click View &gt; Slide Master to insert a photo as a background behind the colored boxes.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880296" y="233151"/>
            <a:ext cx="1986146" cy="730297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7772797" y="388585"/>
            <a:ext cx="3886398" cy="1942924"/>
          </a:xfrm>
          <a:prstGeom prst="rect">
            <a:avLst/>
          </a:prstGeom>
        </p:spPr>
        <p:txBody>
          <a:bodyPr vert="horz" wrap="square" lIns="110987" tIns="55494" rIns="110987" bIns="55494" rtlCol="0" anchor="ctr">
            <a:normAutofit/>
          </a:bodyPr>
          <a:lstStyle/>
          <a:p>
            <a:pPr defTabSz="1109758"/>
            <a:r>
              <a:rPr lang="en-US" sz="2040" dirty="0">
                <a:solidFill>
                  <a:srgbClr val="D2D2D2"/>
                </a:solidFill>
                <a:ea typeface="Segoe UI" pitchFamily="34" charset="0"/>
                <a:cs typeface="Segoe UI" pitchFamily="34" charset="0"/>
              </a:rPr>
              <a:t>Click View &gt; Slide Master to insert a photo as a background behind the colored boxes.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435" y="202306"/>
            <a:ext cx="1986146" cy="730297"/>
          </a:xfrm>
          <a:prstGeom prst="rect">
            <a:avLst/>
          </a:prstGeom>
        </p:spPr>
      </p:pic>
      <p:sp>
        <p:nvSpPr>
          <p:cNvPr id="14" name="TextBox 13"/>
          <p:cNvSpPr txBox="1"/>
          <p:nvPr userDrawn="1"/>
        </p:nvSpPr>
        <p:spPr>
          <a:xfrm>
            <a:off x="7772797" y="388585"/>
            <a:ext cx="3886398" cy="1942924"/>
          </a:xfrm>
          <a:prstGeom prst="rect">
            <a:avLst/>
          </a:prstGeom>
        </p:spPr>
        <p:txBody>
          <a:bodyPr vert="horz" wrap="square" lIns="110987" tIns="55494" rIns="110987" bIns="55494" rtlCol="0" anchor="ctr">
            <a:normAutofit/>
          </a:bodyPr>
          <a:lstStyle/>
          <a:p>
            <a:pPr defTabSz="1109758"/>
            <a:r>
              <a:rPr lang="en-US" sz="2040" dirty="0">
                <a:solidFill>
                  <a:srgbClr val="D2D2D2"/>
                </a:solidFill>
                <a:ea typeface="Segoe UI" pitchFamily="34" charset="0"/>
                <a:cs typeface="Segoe UI" pitchFamily="34" charset="0"/>
              </a:rPr>
              <a:t>Click View &gt; Slide Master to insert a photo as a background behind the colored boxes.</a:t>
            </a: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435" y="202306"/>
            <a:ext cx="1986146" cy="730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698536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pos="95">
          <p15:clr>
            <a:srgbClr val="5ACBF0"/>
          </p15:clr>
        </p15:guide>
        <p15:guide id="2" pos="671">
          <p15:clr>
            <a:srgbClr val="5ACBF0"/>
          </p15:clr>
        </p15:guide>
        <p15:guide id="3" pos="1247">
          <p15:clr>
            <a:srgbClr val="5ACBF0"/>
          </p15:clr>
        </p15:guide>
        <p15:guide id="4" pos="1823">
          <p15:clr>
            <a:srgbClr val="5ACBF0"/>
          </p15:clr>
        </p15:guide>
        <p15:guide id="5" pos="2399">
          <p15:clr>
            <a:srgbClr val="5ACBF0"/>
          </p15:clr>
        </p15:guide>
        <p15:guide id="6" pos="2975">
          <p15:clr>
            <a:srgbClr val="5ACBF0"/>
          </p15:clr>
        </p15:guide>
        <p15:guide id="7" pos="3551">
          <p15:clr>
            <a:srgbClr val="5ACBF0"/>
          </p15:clr>
        </p15:guide>
        <p15:guide id="8" pos="4127">
          <p15:clr>
            <a:srgbClr val="5ACBF0"/>
          </p15:clr>
        </p15:guide>
        <p15:guide id="9" pos="4703">
          <p15:clr>
            <a:srgbClr val="5ACBF0"/>
          </p15:clr>
        </p15:guide>
        <p15:guide id="10" pos="5279">
          <p15:clr>
            <a:srgbClr val="5ACBF0"/>
          </p15:clr>
        </p15:guide>
        <p15:guide id="11" pos="5855">
          <p15:clr>
            <a:srgbClr val="5ACBF0"/>
          </p15:clr>
        </p15:guide>
        <p15:guide id="12" pos="6431">
          <p15:clr>
            <a:srgbClr val="5ACBF0"/>
          </p15:clr>
        </p15:guide>
        <p15:guide id="13" pos="7007">
          <p15:clr>
            <a:srgbClr val="5ACBF0"/>
          </p15:clr>
        </p15:guide>
        <p15:guide id="14" pos="7583">
          <p15:clr>
            <a:srgbClr val="5ACBF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no photo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 bwMode="gray">
          <a:xfrm>
            <a:off x="153878" y="2098358"/>
            <a:ext cx="5597871" cy="3730413"/>
          </a:xfrm>
          <a:prstGeom prst="rect">
            <a:avLst/>
          </a:prstGeom>
          <a:solidFill>
            <a:schemeClr val="bg2">
              <a:alpha val="8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19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48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153878" y="2098358"/>
            <a:ext cx="5597871" cy="2798040"/>
          </a:xfrm>
          <a:noFill/>
        </p:spPr>
        <p:txBody>
          <a:bodyPr vert="horz" lIns="137160" tIns="137160" rIns="137160" bIns="137160" rtlCol="0" anchor="t" anchorCtr="0">
            <a:normAutofit/>
          </a:bodyPr>
          <a:lstStyle>
            <a:lvl1pPr>
              <a:defRPr lang="en-US" sz="4488" spc="-10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Presentation title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53878" y="4896168"/>
            <a:ext cx="5597871" cy="932603"/>
          </a:xfrm>
        </p:spPr>
        <p:txBody>
          <a:bodyPr lIns="137160" tIns="137160" rIns="137160" bIns="137160">
            <a:noAutofit/>
          </a:bodyPr>
          <a:lstStyle>
            <a:lvl1pPr marL="0" indent="0">
              <a:spcBef>
                <a:spcPts val="0"/>
              </a:spcBef>
              <a:buNone/>
              <a:defRPr sz="2040">
                <a:solidFill>
                  <a:schemeClr val="bg1"/>
                </a:solidFill>
              </a:defRPr>
            </a:lvl1pPr>
            <a:lvl2pPr marL="287279" indent="0">
              <a:buNone/>
              <a:defRPr sz="2040">
                <a:solidFill>
                  <a:schemeClr val="bg1"/>
                </a:solidFill>
              </a:defRPr>
            </a:lvl2pPr>
            <a:lvl3pPr marL="600187" indent="0">
              <a:buNone/>
              <a:defRPr sz="2040">
                <a:solidFill>
                  <a:schemeClr val="bg1"/>
                </a:solidFill>
              </a:defRPr>
            </a:lvl3pPr>
            <a:lvl4pPr marL="887466" indent="0">
              <a:buNone/>
              <a:defRPr sz="2040">
                <a:solidFill>
                  <a:schemeClr val="bg1"/>
                </a:solidFill>
              </a:defRPr>
            </a:lvl4pPr>
            <a:lvl5pPr marL="1127540" indent="0">
              <a:buNone/>
              <a:defRPr sz="204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784" y="204776"/>
            <a:ext cx="1986143" cy="73029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784" y="204776"/>
            <a:ext cx="1986143" cy="730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23351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pos="95">
          <p15:clr>
            <a:srgbClr val="5ACBF0"/>
          </p15:clr>
        </p15:guide>
        <p15:guide id="2" pos="671">
          <p15:clr>
            <a:srgbClr val="5ACBF0"/>
          </p15:clr>
        </p15:guide>
        <p15:guide id="3" pos="1247">
          <p15:clr>
            <a:srgbClr val="5ACBF0"/>
          </p15:clr>
        </p15:guide>
        <p15:guide id="4" pos="1823">
          <p15:clr>
            <a:srgbClr val="5ACBF0"/>
          </p15:clr>
        </p15:guide>
        <p15:guide id="5" pos="2399">
          <p15:clr>
            <a:srgbClr val="5ACBF0"/>
          </p15:clr>
        </p15:guide>
        <p15:guide id="6" pos="2975">
          <p15:clr>
            <a:srgbClr val="5ACBF0"/>
          </p15:clr>
        </p15:guide>
        <p15:guide id="7" pos="3551">
          <p15:clr>
            <a:srgbClr val="5ACBF0"/>
          </p15:clr>
        </p15:guide>
        <p15:guide id="8" pos="4127">
          <p15:clr>
            <a:srgbClr val="5ACBF0"/>
          </p15:clr>
        </p15:guide>
        <p15:guide id="9" pos="4703">
          <p15:clr>
            <a:srgbClr val="5ACBF0"/>
          </p15:clr>
        </p15:guide>
        <p15:guide id="10" pos="5279">
          <p15:clr>
            <a:srgbClr val="5ACBF0"/>
          </p15:clr>
        </p15:guide>
        <p15:guide id="11" pos="5855">
          <p15:clr>
            <a:srgbClr val="5ACBF0"/>
          </p15:clr>
        </p15:guide>
        <p15:guide id="12" pos="6431">
          <p15:clr>
            <a:srgbClr val="5ACBF0"/>
          </p15:clr>
        </p15:guide>
        <p15:guide id="13" pos="7007">
          <p15:clr>
            <a:srgbClr val="5ACBF0"/>
          </p15:clr>
        </p15:guide>
        <p15:guide id="14" pos="7583">
          <p15:clr>
            <a:srgbClr val="5ACBF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585024"/>
            <a:ext cx="12436475" cy="380490"/>
          </a:xfrm>
          <a:prstGeom prst="rect">
            <a:avLst/>
          </a:prstGeom>
        </p:spPr>
        <p:txBody>
          <a:bodyPr lIns="320040" tIns="53325" rIns="53325" bIns="53325">
            <a:noAutofit/>
          </a:bodyPr>
          <a:lstStyle>
            <a:lvl1pPr marL="0" indent="0">
              <a:buNone/>
              <a:defRPr sz="2856">
                <a:solidFill>
                  <a:schemeClr val="tx1"/>
                </a:solidFill>
                <a:latin typeface="Segoe UI Light" pitchFamily="34" charset="0"/>
              </a:defRPr>
            </a:lvl1pPr>
            <a:lvl2pPr marL="287279" indent="0">
              <a:buNone/>
              <a:defRPr/>
            </a:lvl2pPr>
            <a:lvl3pPr marL="600187" indent="0">
              <a:buNone/>
              <a:defRPr/>
            </a:lvl3pPr>
            <a:lvl4pPr marL="887466" indent="0">
              <a:buNone/>
              <a:defRPr/>
            </a:lvl4pPr>
            <a:lvl5pPr marL="1127540" indent="0">
              <a:buNone/>
              <a:defRPr/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4"/>
          </p:nvPr>
        </p:nvSpPr>
        <p:spPr>
          <a:xfrm>
            <a:off x="153878" y="1632056"/>
            <a:ext cx="12128721" cy="466816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FAADACFB-7C71-4E89-89D2-7BBA40B7BFA9}" type="slidenum">
              <a:rPr lang="en-US" smtClean="0">
                <a:solidFill>
                  <a:srgbClr val="505050"/>
                </a:solidFill>
              </a:rPr>
              <a:pPr/>
              <a:t>‹#›</a:t>
            </a:fld>
            <a:endParaRPr lang="en-US" dirty="0">
              <a:solidFill>
                <a:srgbClr val="505050"/>
              </a:solidFill>
            </a:endParaRPr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6"/>
          </p:nvPr>
        </p:nvSpPr>
        <p:spPr>
          <a:xfrm>
            <a:off x="1943199" y="6606832"/>
            <a:ext cx="8550077" cy="387694"/>
          </a:xfrm>
        </p:spPr>
        <p:txBody>
          <a:bodyPr/>
          <a:lstStyle/>
          <a:p>
            <a:endParaRPr lang="en-US" dirty="0">
              <a:solidFill>
                <a:srgbClr val="505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5294995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585024"/>
            <a:ext cx="12436475" cy="380490"/>
          </a:xfrm>
          <a:prstGeom prst="rect">
            <a:avLst/>
          </a:prstGeom>
        </p:spPr>
        <p:txBody>
          <a:bodyPr lIns="320040" tIns="53325" rIns="53325" bIns="53325">
            <a:noAutofit/>
          </a:bodyPr>
          <a:lstStyle>
            <a:lvl1pPr marL="0" indent="0">
              <a:buNone/>
              <a:defRPr sz="2856">
                <a:solidFill>
                  <a:schemeClr val="tx1"/>
                </a:solidFill>
                <a:latin typeface="Segoe UI Light" pitchFamily="34" charset="0"/>
              </a:defRPr>
            </a:lvl1pPr>
            <a:lvl2pPr marL="287279" indent="0">
              <a:buNone/>
              <a:defRPr/>
            </a:lvl2pPr>
            <a:lvl3pPr marL="600187" indent="0">
              <a:buNone/>
              <a:defRPr/>
            </a:lvl3pPr>
            <a:lvl4pPr marL="887466" indent="0">
              <a:buNone/>
              <a:defRPr/>
            </a:lvl4pPr>
            <a:lvl5pPr marL="1127540" indent="0">
              <a:buNone/>
              <a:defRPr/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defTabSz="1109758"/>
            <a:endParaRPr lang="en-US" dirty="0">
              <a:solidFill>
                <a:srgbClr val="50505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defTabSz="1109758"/>
            <a:fld id="{FAADACFB-7C71-4E89-89D2-7BBA40B7BFA9}" type="slidenum">
              <a:rPr lang="en-US" smtClean="0">
                <a:solidFill>
                  <a:srgbClr val="505050"/>
                </a:solidFill>
              </a:rPr>
              <a:pPr defTabSz="1109758"/>
              <a:t>‹#›</a:t>
            </a:fld>
            <a:endParaRPr lang="en-US" dirty="0">
              <a:solidFill>
                <a:srgbClr val="505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0326785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53878" y="1632056"/>
            <a:ext cx="12128721" cy="45853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  <a:latin typeface="Courier New" pitchFamily="49" charset="0"/>
                <a:cs typeface="Courier New" pitchFamily="49" charset="0"/>
              </a:defRPr>
            </a:lvl1pPr>
            <a:lvl2pPr marL="287279" indent="0">
              <a:buNone/>
              <a:defRPr>
                <a:solidFill>
                  <a:schemeClr val="tx1"/>
                </a:solidFill>
                <a:latin typeface="Courier New" pitchFamily="49" charset="0"/>
                <a:cs typeface="Courier New" pitchFamily="49" charset="0"/>
              </a:defRPr>
            </a:lvl2pPr>
            <a:lvl3pPr marL="600187" indent="0">
              <a:buNone/>
              <a:defRPr>
                <a:solidFill>
                  <a:schemeClr val="tx1"/>
                </a:solidFill>
                <a:latin typeface="Courier New" pitchFamily="49" charset="0"/>
                <a:cs typeface="Courier New" pitchFamily="49" charset="0"/>
              </a:defRPr>
            </a:lvl3pPr>
            <a:lvl4pPr marL="887466" indent="0">
              <a:buNone/>
              <a:defRPr>
                <a:solidFill>
                  <a:schemeClr val="tx1"/>
                </a:solidFill>
                <a:latin typeface="Courier New" pitchFamily="49" charset="0"/>
                <a:cs typeface="Courier New" pitchFamily="49" charset="0"/>
              </a:defRPr>
            </a:lvl4pPr>
            <a:lvl5pPr marL="1127540" indent="0">
              <a:buNone/>
              <a:defRPr>
                <a:solidFill>
                  <a:schemeClr val="tx1"/>
                </a:solidFill>
                <a:latin typeface="Courier New" pitchFamily="49" charset="0"/>
                <a:cs typeface="Courier New" pitchFamily="49" charset="0"/>
              </a:defRPr>
            </a:lvl5pPr>
          </a:lstStyle>
          <a:p>
            <a:pPr lvl="0"/>
            <a:r>
              <a:rPr lang="en-US" dirty="0"/>
              <a:t>Click to add developer code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" y="585024"/>
            <a:ext cx="12436475" cy="380490"/>
          </a:xfrm>
          <a:prstGeom prst="rect">
            <a:avLst/>
          </a:prstGeom>
        </p:spPr>
        <p:txBody>
          <a:bodyPr lIns="320040" tIns="53325" rIns="53325" bIns="53325">
            <a:noAutofit/>
          </a:bodyPr>
          <a:lstStyle>
            <a:lvl1pPr marL="0" indent="0">
              <a:buNone/>
              <a:defRPr sz="2856">
                <a:solidFill>
                  <a:schemeClr val="tx1"/>
                </a:solidFill>
                <a:latin typeface="Segoe UI Light" pitchFamily="34" charset="0"/>
              </a:defRPr>
            </a:lvl1pPr>
            <a:lvl2pPr marL="287279" indent="0">
              <a:buNone/>
              <a:defRPr/>
            </a:lvl2pPr>
            <a:lvl3pPr marL="600187" indent="0">
              <a:buNone/>
              <a:defRPr/>
            </a:lvl3pPr>
            <a:lvl4pPr marL="887466" indent="0">
              <a:buNone/>
              <a:defRPr/>
            </a:lvl4pPr>
            <a:lvl5pPr marL="1127540" indent="0">
              <a:buNone/>
              <a:defRPr/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>
              <a:solidFill>
                <a:srgbClr val="505050"/>
              </a:solidFill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FAADACFB-7C71-4E89-89D2-7BBA40B7BFA9}" type="slidenum">
              <a:rPr lang="en-US" smtClean="0">
                <a:solidFill>
                  <a:srgbClr val="505050"/>
                </a:solidFill>
              </a:rPr>
              <a:pPr/>
              <a:t>‹#›</a:t>
            </a:fld>
            <a:endParaRPr lang="en-US" dirty="0">
              <a:solidFill>
                <a:srgbClr val="505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7330328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>
              <a:solidFill>
                <a:srgbClr val="50505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AADACFB-7C71-4E89-89D2-7BBA40B7BFA9}" type="slidenum">
              <a:rPr lang="en-US" smtClean="0">
                <a:solidFill>
                  <a:srgbClr val="505050"/>
                </a:solidFill>
              </a:rPr>
              <a:pPr/>
              <a:t>‹#›</a:t>
            </a:fld>
            <a:endParaRPr lang="en-US" dirty="0">
              <a:solidFill>
                <a:srgbClr val="505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637088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 bwMode="auto">
          <a:xfrm>
            <a:off x="153877" y="1165754"/>
            <a:ext cx="10262764" cy="2788708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19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48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153877" y="1165754"/>
            <a:ext cx="10262764" cy="2788708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19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48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53879" y="1165756"/>
            <a:ext cx="10262763" cy="2788709"/>
          </a:xfrm>
          <a:noFill/>
        </p:spPr>
        <p:txBody>
          <a:bodyPr lIns="137160" tIns="137160" rIns="137160" bIns="137160" anchor="t" anchorCtr="0"/>
          <a:lstStyle>
            <a:lvl1pPr>
              <a:defRPr sz="7241" spc="-100" baseline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53877" y="3954464"/>
            <a:ext cx="10262765" cy="1874307"/>
          </a:xfrm>
          <a:noFill/>
        </p:spPr>
        <p:txBody>
          <a:bodyPr lIns="137160" tIns="137160" rIns="137160" bIns="137160">
            <a:noAutofit/>
          </a:bodyPr>
          <a:lstStyle>
            <a:lvl1pPr marL="0" indent="0">
              <a:spcBef>
                <a:spcPts val="0"/>
              </a:spcBef>
              <a:buNone/>
              <a:defRPr sz="2856" spc="0" baseline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7" name="Rectangle 6"/>
          <p:cNvSpPr/>
          <p:nvPr userDrawn="1"/>
        </p:nvSpPr>
        <p:spPr bwMode="auto">
          <a:xfrm>
            <a:off x="153877" y="1165754"/>
            <a:ext cx="10262764" cy="2788708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19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48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733883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 bwMode="auto">
          <a:xfrm>
            <a:off x="153879" y="1165754"/>
            <a:ext cx="10262763" cy="2797810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19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48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153879" y="1165754"/>
            <a:ext cx="10262763" cy="2797810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19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48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53879" y="1165755"/>
            <a:ext cx="10262763" cy="2788709"/>
          </a:xfrm>
          <a:noFill/>
        </p:spPr>
        <p:txBody>
          <a:bodyPr lIns="137160" tIns="137160" rIns="137160" bIns="137160" anchor="t" anchorCtr="0"/>
          <a:lstStyle>
            <a:lvl1pPr>
              <a:defRPr sz="7241" spc="-100" baseline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53877" y="3963564"/>
            <a:ext cx="10262764" cy="1865207"/>
          </a:xfrm>
          <a:noFill/>
        </p:spPr>
        <p:txBody>
          <a:bodyPr lIns="137160" tIns="137160" rIns="137160" bIns="137160">
            <a:noAutofit/>
          </a:bodyPr>
          <a:lstStyle>
            <a:lvl1pPr marL="0" indent="0">
              <a:spcBef>
                <a:spcPts val="0"/>
              </a:spcBef>
              <a:buNone/>
              <a:defRPr sz="2856" spc="0" baseline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7" name="Rectangle 6"/>
          <p:cNvSpPr/>
          <p:nvPr userDrawn="1"/>
        </p:nvSpPr>
        <p:spPr bwMode="auto">
          <a:xfrm>
            <a:off x="153879" y="1165754"/>
            <a:ext cx="10262763" cy="2797810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19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48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7881523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5" y="-635"/>
            <a:ext cx="12435840" cy="6995160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5757797" y="2145699"/>
            <a:ext cx="6404040" cy="3561363"/>
          </a:xfrm>
          <a:prstGeom prst="rect">
            <a:avLst/>
          </a:prstGeom>
          <a:solidFill>
            <a:srgbClr val="002050">
              <a:alpha val="8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5761101" y="2145699"/>
            <a:ext cx="6400736" cy="1828800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64646">
                      <a:srgbClr val="FFFFFF"/>
                    </a:gs>
                    <a:gs pos="4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5759449" y="3974479"/>
            <a:ext cx="6402388" cy="1732583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200">
                <a:gradFill>
                  <a:gsLst>
                    <a:gs pos="64646">
                      <a:srgbClr val="FFFFFF"/>
                    </a:gs>
                    <a:gs pos="4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477" y="6164262"/>
            <a:ext cx="1686560" cy="363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958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53878" y="2098359"/>
            <a:ext cx="12128721" cy="1859279"/>
          </a:xfrm>
          <a:noFill/>
        </p:spPr>
        <p:txBody>
          <a:bodyPr lIns="137160" tIns="137160" rIns="137160" bIns="137160" anchor="t" anchorCtr="0"/>
          <a:lstStyle>
            <a:lvl1pPr>
              <a:defRPr sz="8771" spc="-1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153877" y="3963564"/>
            <a:ext cx="6530850" cy="2642376"/>
          </a:xfrm>
          <a:prstGeom prst="rect">
            <a:avLst/>
          </a:prstGeom>
        </p:spPr>
        <p:txBody>
          <a:bodyPr lIns="137160" tIns="137160" rIns="137160" bIns="137160">
            <a:noAutofit/>
          </a:bodyPr>
          <a:lstStyle>
            <a:lvl1pPr marL="194218" indent="-194218">
              <a:lnSpc>
                <a:spcPct val="80000"/>
              </a:lnSpc>
              <a:buNone/>
              <a:defRPr lang="en-US" sz="2040" kern="1200" dirty="0">
                <a:solidFill>
                  <a:srgbClr val="FFFFFF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0" lvl="0" indent="0" algn="l" defTabSz="1109758" rtl="0" eaLnBrk="1" latinLnBrk="0" hangingPunct="1">
              <a:spcBef>
                <a:spcPct val="20000"/>
              </a:spcBef>
              <a:buClr>
                <a:srgbClr val="0072C6"/>
              </a:buClr>
              <a:buSzPct val="100000"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390677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Title Accent Color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53878" y="2098359"/>
            <a:ext cx="12128721" cy="1859279"/>
          </a:xfrm>
          <a:noFill/>
        </p:spPr>
        <p:txBody>
          <a:bodyPr lIns="137160" tIns="137160" rIns="137160" bIns="137160" anchor="t" anchorCtr="0"/>
          <a:lstStyle>
            <a:lvl1pPr>
              <a:defRPr sz="8771" spc="-1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153877" y="3963564"/>
            <a:ext cx="6530850" cy="2642376"/>
          </a:xfrm>
          <a:prstGeom prst="rect">
            <a:avLst/>
          </a:prstGeom>
        </p:spPr>
        <p:txBody>
          <a:bodyPr lIns="137160" tIns="137160" rIns="137160" bIns="137160">
            <a:noAutofit/>
          </a:bodyPr>
          <a:lstStyle>
            <a:lvl1pPr marL="194218" indent="-194218">
              <a:lnSpc>
                <a:spcPct val="80000"/>
              </a:lnSpc>
              <a:buNone/>
              <a:defRPr lang="en-US" sz="2040" kern="1200" dirty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0" lvl="0" indent="0" algn="l" defTabSz="1109758" rtl="0" eaLnBrk="1" latinLnBrk="0" hangingPunct="1">
              <a:spcBef>
                <a:spcPct val="20000"/>
              </a:spcBef>
              <a:buClr>
                <a:srgbClr val="0072C6"/>
              </a:buClr>
              <a:buSzPct val="100000"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754817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Section Title Accent Color 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53878" y="2098359"/>
            <a:ext cx="12128721" cy="1859279"/>
          </a:xfrm>
          <a:noFill/>
        </p:spPr>
        <p:txBody>
          <a:bodyPr lIns="137160" tIns="137160" rIns="137160" bIns="137160" anchor="t" anchorCtr="0"/>
          <a:lstStyle>
            <a:lvl1pPr>
              <a:defRPr sz="8771" spc="-100"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153877" y="3963564"/>
            <a:ext cx="6530850" cy="2642376"/>
          </a:xfrm>
          <a:prstGeom prst="rect">
            <a:avLst/>
          </a:prstGeom>
        </p:spPr>
        <p:txBody>
          <a:bodyPr lIns="137160" tIns="137160" rIns="137160" bIns="137160">
            <a:noAutofit/>
          </a:bodyPr>
          <a:lstStyle>
            <a:lvl1pPr marL="194218" indent="-194218">
              <a:lnSpc>
                <a:spcPct val="80000"/>
              </a:lnSpc>
              <a:buNone/>
              <a:defRPr lang="en-US" sz="2040" kern="1200" dirty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0" lvl="0" indent="0" algn="l" defTabSz="1109758" rtl="0" eaLnBrk="1" latinLnBrk="0" hangingPunct="1">
              <a:spcBef>
                <a:spcPct val="20000"/>
              </a:spcBef>
              <a:buClr>
                <a:srgbClr val="0072C6"/>
              </a:buClr>
              <a:buSzPct val="100000"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367225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icrosoft log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" y="0"/>
            <a:ext cx="12436475" cy="69945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696" tIns="38847" rIns="77696" bIns="38847" rtlCol="0" anchor="ctr"/>
          <a:lstStyle/>
          <a:p>
            <a:pPr algn="ctr" defTabSz="1109758"/>
            <a:endParaRPr lang="en-US" sz="2244" dirty="0">
              <a:solidFill>
                <a:prstClr val="white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" y="0"/>
            <a:ext cx="12436475" cy="69945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696" tIns="38847" rIns="77696" bIns="38847" rtlCol="0" anchor="ctr"/>
          <a:lstStyle/>
          <a:p>
            <a:pPr algn="ctr" defTabSz="1109758"/>
            <a:endParaRPr lang="en-US" sz="2244" dirty="0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" y="0"/>
            <a:ext cx="12436475" cy="699452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696" tIns="38847" rIns="77696" bIns="38847" rtlCol="0" anchor="ctr"/>
          <a:lstStyle/>
          <a:p>
            <a:pPr algn="ctr" defTabSz="1109758"/>
            <a:endParaRPr lang="en-US" sz="2244" dirty="0">
              <a:solidFill>
                <a:prstClr val="white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5182" y="2956956"/>
            <a:ext cx="2938889" cy="108061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" y="0"/>
            <a:ext cx="12436475" cy="699452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696" tIns="38847" rIns="77696" bIns="38847" rtlCol="0" anchor="ctr"/>
          <a:lstStyle/>
          <a:p>
            <a:pPr algn="ctr" defTabSz="1109758"/>
            <a:endParaRPr lang="en-US" sz="2244" dirty="0">
              <a:solidFill>
                <a:prstClr val="white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5182" y="2956956"/>
            <a:ext cx="2938889" cy="1080617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1" y="0"/>
            <a:ext cx="12436475" cy="699452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696" tIns="38847" rIns="77696" bIns="38847" rtlCol="0" anchor="ctr"/>
          <a:lstStyle/>
          <a:p>
            <a:pPr algn="ctr" defTabSz="1109758"/>
            <a:endParaRPr lang="en-US" sz="2244" dirty="0">
              <a:solidFill>
                <a:prstClr val="white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80" y="2959722"/>
            <a:ext cx="2902056" cy="1067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452464"/>
      </p:ext>
    </p:extLst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AADACFB-7C71-4E89-89D2-7BBA40B7BFA9}" type="slidenum">
              <a:rPr lang="en-US" smtClean="0">
                <a:solidFill>
                  <a:srgbClr val="505050"/>
                </a:solidFill>
              </a:rPr>
              <a:pPr/>
              <a:t>‹#›</a:t>
            </a:fld>
            <a:endParaRPr lang="en-US" dirty="0">
              <a:solidFill>
                <a:srgbClr val="505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2804693"/>
      </p:ext>
    </p:extLst>
  </p:cSld>
  <p:clrMapOvr>
    <a:masterClrMapping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/>
  </p:cSld>
  <p:clrMapOvr>
    <a:masterClrMapping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320" y="296898"/>
            <a:ext cx="11887518" cy="1828766"/>
          </a:xfrm>
        </p:spPr>
        <p:txBody>
          <a:bodyPr/>
          <a:lstStyle>
            <a:lvl1pPr>
              <a:defRPr sz="5800">
                <a:gradFill>
                  <a:gsLst>
                    <a:gs pos="56637">
                      <a:schemeClr val="tx1"/>
                    </a:gs>
                    <a:gs pos="33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274638" y="2597162"/>
            <a:ext cx="7315200" cy="4100501"/>
          </a:xfrm>
        </p:spPr>
        <p:txBody>
          <a:bodyPr/>
          <a:lstStyle>
            <a:lvl1pPr marL="0" indent="0">
              <a:buNone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/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/>
  </p:cSld>
  <p:clrMapOvr>
    <a:masterClrMapping/>
  </p:clrMapOvr>
  <p:transition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/>
  </p:cSld>
  <p:clrMapOvr>
    <a:masterClrMapping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/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320" y="296898"/>
            <a:ext cx="11887518" cy="1828766"/>
          </a:xfrm>
        </p:spPr>
        <p:txBody>
          <a:bodyPr/>
          <a:lstStyle>
            <a:lvl1pPr>
              <a:defRPr sz="5800">
                <a:gradFill>
                  <a:gsLst>
                    <a:gs pos="56637">
                      <a:schemeClr val="tx1"/>
                    </a:gs>
                    <a:gs pos="33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274638" y="2597162"/>
            <a:ext cx="7315200" cy="4100501"/>
          </a:xfrm>
        </p:spPr>
        <p:txBody>
          <a:bodyPr/>
          <a:lstStyle>
            <a:lvl1pPr marL="0" indent="0">
              <a:buNone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53550772"/>
      </p:ext>
    </p:extLst>
  </p:cSld>
  <p:clrMapOvr>
    <a:masterClrMapping/>
  </p:clrMapOvr>
  <p:transition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/>
  </p:cSld>
  <p:clrMapOvr>
    <a:masterClrMapping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/>
  </p:cSld>
  <p:clrMapOvr>
    <a:masterClrMapping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/>
  </p:cSld>
  <p:clrMapOvr>
    <a:masterClrMapping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/>
  </p:cSld>
  <p:clrMapOvr>
    <a:masterClrMapping/>
  </p:clrMapOvr>
  <p:transition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/>
  </p:cSld>
  <p:clrMapOvr>
    <a:masterClrMapping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/>
  </p:cSld>
  <p:clrMapOvr>
    <a:masterClrMapping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/>
  </p:cSld>
  <p:clrMapOvr>
    <a:masterClrMapping/>
  </p:clrMapOvr>
  <p:transition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/>
  </p:cSld>
  <p:clrMapOvr>
    <a:masterClrMapping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/>
  </p:cSld>
  <p:clrMapOvr>
    <a:masterClrMapping/>
  </p:clrMapOvr>
  <p:transition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/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 Blue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436475" cy="742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74320" y="307608"/>
            <a:ext cx="5486718" cy="917575"/>
          </a:xfrm>
        </p:spPr>
        <p:txBody>
          <a:bodyPr/>
          <a:lstStyle>
            <a:lvl1pPr>
              <a:defRPr sz="5999">
                <a:gradFill>
                  <a:gsLst>
                    <a:gs pos="8850">
                      <a:srgbClr val="FFFFFF"/>
                    </a:gs>
                    <a:gs pos="34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" name="Picture 3" descr="C:\Users\petern\AppData\Local\Temp\vmware-petern\VMwareDnD\9912bbd5\PPE_Logo_RGB_bootcamp_600x131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4758" y="6287834"/>
            <a:ext cx="1877080" cy="409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660787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4104">
          <p15:clr>
            <a:srgbClr val="C35EA4"/>
          </p15:clr>
        </p15:guide>
        <p15:guide id="2" pos="288">
          <p15:clr>
            <a:srgbClr val="C35EA4"/>
          </p15:clr>
        </p15:guide>
        <p15:guide id="3" orient="horz" pos="302">
          <p15:clr>
            <a:srgbClr val="C35EA4"/>
          </p15:clr>
        </p15:guide>
        <p15:guide id="4" pos="7546">
          <p15:clr>
            <a:srgbClr val="C35EA4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/>
  </p:cSld>
  <p:clrMapOvr>
    <a:masterClrMapping/>
  </p:clrMapOvr>
  <p:transition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/>
  </p:cSld>
  <p:clrMapOvr>
    <a:masterClrMapping/>
  </p:clrMapOvr>
  <p:transition>
    <p:fad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/>
  </p:cSld>
  <p:clrMapOvr>
    <a:masterClrMapping/>
  </p:clrMapOvr>
  <p:transition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/>
  </p:cSld>
  <p:clrMapOvr>
    <a:masterClrMapping/>
  </p:clrMapOvr>
  <p:transition>
    <p:fad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/>
  </p:cSld>
  <p:clrMapOvr>
    <a:masterClrMapping/>
  </p:clrMapOvr>
  <p:transition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/>
  </p:cSld>
  <p:clrMapOvr>
    <a:masterClrMapping/>
  </p:clrMapOvr>
  <p:transition>
    <p:fade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/>
  </p:cSld>
  <p:clrMapOvr>
    <a:masterClrMapping/>
  </p:clrMapOvr>
  <p:transition>
    <p:fade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/>
  </p:cSld>
  <p:clrMapOvr>
    <a:masterClrMapping/>
  </p:clrMapOvr>
  <p:transition>
    <p:fad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/>
  </p:cSld>
  <p:clrMapOvr>
    <a:masterClrMapping/>
  </p:clrMapOvr>
  <p:transition>
    <p:fad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5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/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5" y="-635"/>
            <a:ext cx="12435840" cy="699516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 bwMode="auto">
          <a:xfrm>
            <a:off x="5757797" y="2145699"/>
            <a:ext cx="6404040" cy="3561363"/>
          </a:xfrm>
          <a:prstGeom prst="rect">
            <a:avLst/>
          </a:prstGeom>
          <a:solidFill>
            <a:srgbClr val="002050">
              <a:alpha val="8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5761101" y="2145699"/>
            <a:ext cx="6400736" cy="1828800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64646">
                      <a:srgbClr val="FFFFFF"/>
                    </a:gs>
                    <a:gs pos="4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5759449" y="3974479"/>
            <a:ext cx="6402388" cy="1732583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200">
                <a:gradFill>
                  <a:gsLst>
                    <a:gs pos="64646">
                      <a:srgbClr val="FFFFFF"/>
                    </a:gs>
                    <a:gs pos="4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477" y="6164262"/>
            <a:ext cx="1686560" cy="36325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5" y="-635"/>
            <a:ext cx="12435840" cy="6995160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 bwMode="auto">
          <a:xfrm>
            <a:off x="5757797" y="2145699"/>
            <a:ext cx="6404040" cy="3561363"/>
          </a:xfrm>
          <a:prstGeom prst="rect">
            <a:avLst/>
          </a:prstGeom>
          <a:solidFill>
            <a:srgbClr val="002050">
              <a:alpha val="8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477" y="6164262"/>
            <a:ext cx="1686560" cy="363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431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436475" cy="7421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74320" y="307608"/>
            <a:ext cx="5486718" cy="917575"/>
          </a:xfrm>
        </p:spPr>
        <p:txBody>
          <a:bodyPr/>
          <a:lstStyle>
            <a:lvl1pPr>
              <a:defRPr sz="5999">
                <a:gradFill>
                  <a:gsLst>
                    <a:gs pos="8850">
                      <a:srgbClr val="FFFFFF"/>
                    </a:gs>
                    <a:gs pos="34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" name="Picture 3" descr="C:\Users\petern\AppData\Local\Temp\vmware-petern\VMwareDnD\9912bbd5\PPE_Logo_RGB_bootcamp_600x131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4758" y="6287834"/>
            <a:ext cx="1877080" cy="409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325765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4104">
          <p15:clr>
            <a:srgbClr val="C35EA4"/>
          </p15:clr>
        </p15:guide>
        <p15:guide id="2" pos="288">
          <p15:clr>
            <a:srgbClr val="C35EA4"/>
          </p15:clr>
        </p15:guide>
        <p15:guide id="3" orient="horz" pos="302">
          <p15:clr>
            <a:srgbClr val="C35EA4"/>
          </p15:clr>
        </p15:guide>
        <p15:guide id="4" pos="7546">
          <p15:clr>
            <a:srgbClr val="C35EA4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Box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436475" cy="74218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320" y="1211263"/>
            <a:ext cx="4572318" cy="4572000"/>
          </a:xfrm>
        </p:spPr>
        <p:txBody>
          <a:bodyPr/>
          <a:lstStyle>
            <a:lvl1pPr>
              <a:defRPr sz="4799"/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5" name="Picture 4" descr="C:\Users\petern\AppData\Local\Temp\vmware-petern\VMwareDnD\9912bbd5\PPE_Logo_RGB_bootcamp_600x131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4758" y="6287834"/>
            <a:ext cx="1877080" cy="409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7178746"/>
      </p:ext>
    </p:extLst>
  </p:cSld>
  <p:clrMapOvr>
    <a:masterClrMapping/>
  </p:clrMapOvr>
  <p:transition>
    <p:fade/>
  </p:transition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99935093"/>
      </p:ext>
    </p:extLst>
  </p:cSld>
  <p:clrMapOvr>
    <a:masterClrMapping/>
  </p:clrMapOvr>
  <p:transition>
    <p:fade/>
  </p:transition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 bwMode="gray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gradFill>
                  <a:gsLst>
                    <a:gs pos="2655">
                      <a:schemeClr val="tx1"/>
                    </a:gs>
                    <a:gs pos="31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46957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Only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04838474"/>
      </p:ext>
    </p:extLst>
  </p:cSld>
  <p:clrMapOvr>
    <a:masterClrMapping/>
  </p:clrMapOvr>
  <p:transition>
    <p:fade/>
  </p:transition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480868" y="1759884"/>
            <a:ext cx="3474740" cy="3474760"/>
          </a:xfrm>
        </p:spPr>
        <p:txBody>
          <a:bodyPr/>
          <a:lstStyle>
            <a:lvl1pPr>
              <a:defRPr>
                <a:gradFill>
                  <a:gsLst>
                    <a:gs pos="26549">
                      <a:schemeClr val="tx1"/>
                    </a:gs>
                    <a:gs pos="57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Click to edit Master title style </a:t>
            </a:r>
          </a:p>
        </p:txBody>
      </p:sp>
      <p:sp>
        <p:nvSpPr>
          <p:cNvPr id="3" name="Rectangle 2"/>
          <p:cNvSpPr/>
          <p:nvPr userDrawn="1"/>
        </p:nvSpPr>
        <p:spPr bwMode="auto">
          <a:xfrm>
            <a:off x="3932238" y="1211263"/>
            <a:ext cx="548630" cy="548620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Rectangle 3"/>
          <p:cNvSpPr/>
          <p:nvPr userDrawn="1"/>
        </p:nvSpPr>
        <p:spPr bwMode="auto">
          <a:xfrm>
            <a:off x="7955608" y="5234643"/>
            <a:ext cx="548630" cy="548620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3932238" y="5234643"/>
            <a:ext cx="548630" cy="548620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7955608" y="1211263"/>
            <a:ext cx="548630" cy="548620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" name="Picture 6" descr="C:\Users\petern\AppData\Local\Temp\vmware-petern\VMwareDnD\9912bbd5\PPE_Logo_RGB_bootcamp_600x131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4758" y="6287834"/>
            <a:ext cx="1877080" cy="409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1820633"/>
      </p:ext>
    </p:extLst>
  </p:cSld>
  <p:clrMapOvr>
    <a:masterClrMapping/>
  </p:clrMapOvr>
  <p:transition>
    <p:fade/>
  </p:transition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8 Categories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400">
                <a:gradFill>
                  <a:gsLst>
                    <a:gs pos="4425">
                      <a:schemeClr val="tx1"/>
                    </a:gs>
                    <a:gs pos="2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2" name="Text Placeholder 26"/>
          <p:cNvSpPr>
            <a:spLocks noGrp="1"/>
          </p:cNvSpPr>
          <p:nvPr>
            <p:ph type="body" sz="quarter" idx="38" hasCustomPrompt="1"/>
          </p:nvPr>
        </p:nvSpPr>
        <p:spPr>
          <a:xfrm>
            <a:off x="279340" y="4137019"/>
            <a:ext cx="2743200" cy="2560671"/>
          </a:xfrm>
          <a:prstGeom prst="rect">
            <a:avLst/>
          </a:prstGeom>
          <a:solidFill>
            <a:schemeClr val="accent1"/>
          </a:solidFill>
        </p:spPr>
        <p:txBody>
          <a:bodyPr lIns="182880" tIns="146304" rIns="182880" bIns="146304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1199" b="0">
                <a:gradFill>
                  <a:gsLst>
                    <a:gs pos="15929">
                      <a:schemeClr val="tx1"/>
                    </a:gs>
                    <a:gs pos="41000">
                      <a:schemeClr val="tx1"/>
                    </a:gs>
                  </a:gsLst>
                  <a:lin ang="5400000" scaled="0"/>
                </a:gradFill>
                <a:latin typeface="+mn-lt"/>
                <a:cs typeface="Segoe Pro"/>
              </a:defRPr>
            </a:lvl1pPr>
            <a:lvl2pPr marL="342802" indent="0">
              <a:buFontTx/>
              <a:buNone/>
              <a:defRPr/>
            </a:lvl2pPr>
            <a:lvl3pPr marL="571335" indent="0">
              <a:buFontTx/>
              <a:buNone/>
              <a:defRPr/>
            </a:lvl3pPr>
            <a:lvl4pPr marL="799868" indent="0">
              <a:buFontTx/>
              <a:buNone/>
              <a:defRPr/>
            </a:lvl4pPr>
            <a:lvl5pPr marL="1028401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text styles</a:t>
            </a:r>
          </a:p>
        </p:txBody>
      </p:sp>
      <p:sp>
        <p:nvSpPr>
          <p:cNvPr id="23" name="Text Placeholder 26"/>
          <p:cNvSpPr>
            <a:spLocks noGrp="1"/>
          </p:cNvSpPr>
          <p:nvPr>
            <p:ph type="body" sz="quarter" idx="39" hasCustomPrompt="1"/>
          </p:nvPr>
        </p:nvSpPr>
        <p:spPr>
          <a:xfrm>
            <a:off x="3144631" y="4137021"/>
            <a:ext cx="2742914" cy="2560643"/>
          </a:xfrm>
          <a:prstGeom prst="rect">
            <a:avLst/>
          </a:prstGeom>
          <a:solidFill>
            <a:schemeClr val="accent1"/>
          </a:solidFill>
        </p:spPr>
        <p:txBody>
          <a:bodyPr lIns="182880" tIns="146304" rIns="182880" bIns="146304">
            <a:noAutofit/>
          </a:bodyPr>
          <a:lstStyle>
            <a:lvl1pPr marL="0" indent="0">
              <a:lnSpc>
                <a:spcPts val="144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1199" b="0">
                <a:gradFill>
                  <a:gsLst>
                    <a:gs pos="15929">
                      <a:schemeClr val="tx1"/>
                    </a:gs>
                    <a:gs pos="41000">
                      <a:schemeClr val="tx1"/>
                    </a:gs>
                  </a:gsLst>
                  <a:lin ang="5400000" scaled="0"/>
                </a:gradFill>
                <a:latin typeface="+mn-lt"/>
                <a:cs typeface="Segoe Pro"/>
              </a:defRPr>
            </a:lvl1pPr>
            <a:lvl2pPr marL="342802" indent="0">
              <a:buFontTx/>
              <a:buNone/>
              <a:defRPr/>
            </a:lvl2pPr>
            <a:lvl3pPr marL="571335" indent="0">
              <a:buFontTx/>
              <a:buNone/>
              <a:defRPr/>
            </a:lvl3pPr>
            <a:lvl4pPr marL="799868" indent="0">
              <a:buFontTx/>
              <a:buNone/>
              <a:defRPr/>
            </a:lvl4pPr>
            <a:lvl5pPr marL="1028401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text styles</a:t>
            </a:r>
          </a:p>
        </p:txBody>
      </p:sp>
      <p:sp>
        <p:nvSpPr>
          <p:cNvPr id="24" name="Text Placeholder 26"/>
          <p:cNvSpPr>
            <a:spLocks noGrp="1"/>
          </p:cNvSpPr>
          <p:nvPr>
            <p:ph type="body" sz="quarter" idx="41" hasCustomPrompt="1"/>
          </p:nvPr>
        </p:nvSpPr>
        <p:spPr>
          <a:xfrm>
            <a:off x="8874642" y="4137021"/>
            <a:ext cx="2742914" cy="2560643"/>
          </a:xfrm>
          <a:prstGeom prst="rect">
            <a:avLst/>
          </a:prstGeom>
          <a:solidFill>
            <a:schemeClr val="accent1"/>
          </a:solidFill>
        </p:spPr>
        <p:txBody>
          <a:bodyPr lIns="182880" tIns="146304" rIns="182880" bIns="146304">
            <a:noAutofit/>
          </a:bodyPr>
          <a:lstStyle>
            <a:lvl1pPr marL="0" indent="0">
              <a:lnSpc>
                <a:spcPts val="144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1199" b="0">
                <a:gradFill>
                  <a:gsLst>
                    <a:gs pos="15929">
                      <a:schemeClr val="tx1"/>
                    </a:gs>
                    <a:gs pos="41000">
                      <a:schemeClr val="tx1"/>
                    </a:gs>
                  </a:gsLst>
                  <a:lin ang="5400000" scaled="0"/>
                </a:gradFill>
                <a:latin typeface="+mn-lt"/>
                <a:cs typeface="Segoe Pro"/>
              </a:defRPr>
            </a:lvl1pPr>
            <a:lvl2pPr marL="342802" indent="0">
              <a:buFontTx/>
              <a:buNone/>
              <a:defRPr/>
            </a:lvl2pPr>
            <a:lvl3pPr marL="571335" indent="0">
              <a:buFontTx/>
              <a:buNone/>
              <a:defRPr/>
            </a:lvl3pPr>
            <a:lvl4pPr marL="799868" indent="0">
              <a:buFontTx/>
              <a:buNone/>
              <a:defRPr/>
            </a:lvl4pPr>
            <a:lvl5pPr marL="1028401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text styles</a:t>
            </a:r>
          </a:p>
        </p:txBody>
      </p:sp>
      <p:sp>
        <p:nvSpPr>
          <p:cNvPr id="25" name="Text Placeholder 26"/>
          <p:cNvSpPr>
            <a:spLocks noGrp="1"/>
          </p:cNvSpPr>
          <p:nvPr>
            <p:ph type="body" sz="quarter" idx="42" hasCustomPrompt="1"/>
          </p:nvPr>
        </p:nvSpPr>
        <p:spPr>
          <a:xfrm>
            <a:off x="6009636" y="4137021"/>
            <a:ext cx="2742914" cy="2560643"/>
          </a:xfrm>
          <a:prstGeom prst="rect">
            <a:avLst/>
          </a:prstGeom>
          <a:solidFill>
            <a:schemeClr val="accent1"/>
          </a:solidFill>
        </p:spPr>
        <p:txBody>
          <a:bodyPr lIns="182880" tIns="146304" rIns="182880" bIns="146304">
            <a:noAutofit/>
          </a:bodyPr>
          <a:lstStyle>
            <a:lvl1pPr marL="0" indent="0">
              <a:lnSpc>
                <a:spcPts val="144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1199" b="0">
                <a:gradFill>
                  <a:gsLst>
                    <a:gs pos="15929">
                      <a:schemeClr val="tx1"/>
                    </a:gs>
                    <a:gs pos="41000">
                      <a:schemeClr val="tx1"/>
                    </a:gs>
                  </a:gsLst>
                  <a:lin ang="5400000" scaled="0"/>
                </a:gradFill>
                <a:latin typeface="+mn-lt"/>
                <a:cs typeface="Segoe Pro"/>
              </a:defRPr>
            </a:lvl1pPr>
            <a:lvl2pPr marL="342802" indent="0">
              <a:buFontTx/>
              <a:buNone/>
              <a:defRPr/>
            </a:lvl2pPr>
            <a:lvl3pPr marL="571335" indent="0">
              <a:buFontTx/>
              <a:buNone/>
              <a:defRPr/>
            </a:lvl3pPr>
            <a:lvl4pPr marL="799868" indent="0">
              <a:buFontTx/>
              <a:buNone/>
              <a:defRPr/>
            </a:lvl4pPr>
            <a:lvl5pPr marL="1028401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text styles</a:t>
            </a:r>
          </a:p>
        </p:txBody>
      </p:sp>
      <p:sp>
        <p:nvSpPr>
          <p:cNvPr id="26" name="Text Placeholder 26"/>
          <p:cNvSpPr>
            <a:spLocks noGrp="1"/>
          </p:cNvSpPr>
          <p:nvPr>
            <p:ph type="body" sz="quarter" idx="29" hasCustomPrompt="1"/>
          </p:nvPr>
        </p:nvSpPr>
        <p:spPr>
          <a:xfrm>
            <a:off x="279340" y="1274472"/>
            <a:ext cx="2743200" cy="2743200"/>
          </a:xfrm>
          <a:prstGeom prst="rect">
            <a:avLst/>
          </a:prstGeom>
          <a:solidFill>
            <a:schemeClr val="tx1"/>
          </a:solidFill>
        </p:spPr>
        <p:txBody>
          <a:bodyPr lIns="182880" tIns="146304" rIns="182880" bIns="146304">
            <a:noAutofit/>
          </a:bodyPr>
          <a:lstStyle>
            <a:lvl1pPr marL="0" indent="0">
              <a:lnSpc>
                <a:spcPct val="90000"/>
              </a:lnSpc>
              <a:buFontTx/>
              <a:buNone/>
              <a:defRPr sz="2400">
                <a:gradFill>
                  <a:gsLst>
                    <a:gs pos="1770">
                      <a:schemeClr val="bg1"/>
                    </a:gs>
                    <a:gs pos="15929">
                      <a:schemeClr val="bg1"/>
                    </a:gs>
                  </a:gsLst>
                  <a:lin ang="5400000" scaled="0"/>
                </a:gradFill>
                <a:latin typeface="+mj-lt"/>
              </a:defRPr>
            </a:lvl1pPr>
            <a:lvl2pPr marL="342802" indent="0">
              <a:buFontTx/>
              <a:buNone/>
              <a:defRPr/>
            </a:lvl2pPr>
            <a:lvl3pPr marL="571335" indent="0">
              <a:buFontTx/>
              <a:buNone/>
              <a:defRPr/>
            </a:lvl3pPr>
            <a:lvl4pPr marL="799868" indent="0">
              <a:buFontTx/>
              <a:buNone/>
              <a:defRPr/>
            </a:lvl4pPr>
            <a:lvl5pPr marL="1028401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text styles</a:t>
            </a:r>
          </a:p>
        </p:txBody>
      </p:sp>
      <p:sp>
        <p:nvSpPr>
          <p:cNvPr id="27" name="Text Placeholder 26"/>
          <p:cNvSpPr>
            <a:spLocks noGrp="1"/>
          </p:cNvSpPr>
          <p:nvPr>
            <p:ph type="body" sz="quarter" idx="30" hasCustomPrompt="1"/>
          </p:nvPr>
        </p:nvSpPr>
        <p:spPr>
          <a:xfrm>
            <a:off x="3144546" y="1274472"/>
            <a:ext cx="2742914" cy="2743200"/>
          </a:xfrm>
          <a:prstGeom prst="rect">
            <a:avLst/>
          </a:prstGeom>
          <a:solidFill>
            <a:schemeClr val="tx1"/>
          </a:solidFill>
        </p:spPr>
        <p:txBody>
          <a:bodyPr lIns="182880" tIns="146304" rIns="182880" bIns="146304">
            <a:noAutofit/>
          </a:bodyPr>
          <a:lstStyle>
            <a:lvl1pPr marL="0" indent="0">
              <a:lnSpc>
                <a:spcPct val="90000"/>
              </a:lnSpc>
              <a:buFontTx/>
              <a:buNone/>
              <a:defRPr sz="2400">
                <a:gradFill>
                  <a:gsLst>
                    <a:gs pos="1770">
                      <a:schemeClr val="bg1"/>
                    </a:gs>
                    <a:gs pos="15929">
                      <a:schemeClr val="bg1"/>
                    </a:gs>
                  </a:gsLst>
                  <a:lin ang="5400000" scaled="0"/>
                </a:gradFill>
                <a:latin typeface="+mj-lt"/>
              </a:defRPr>
            </a:lvl1pPr>
            <a:lvl2pPr marL="342802" indent="0">
              <a:buFontTx/>
              <a:buNone/>
              <a:defRPr/>
            </a:lvl2pPr>
            <a:lvl3pPr marL="571335" indent="0">
              <a:buFontTx/>
              <a:buNone/>
              <a:defRPr/>
            </a:lvl3pPr>
            <a:lvl4pPr marL="799868" indent="0">
              <a:buFontTx/>
              <a:buNone/>
              <a:defRPr/>
            </a:lvl4pPr>
            <a:lvl5pPr marL="1028401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text styles</a:t>
            </a:r>
          </a:p>
        </p:txBody>
      </p:sp>
      <p:sp>
        <p:nvSpPr>
          <p:cNvPr id="28" name="Text Placeholder 26"/>
          <p:cNvSpPr>
            <a:spLocks noGrp="1"/>
          </p:cNvSpPr>
          <p:nvPr>
            <p:ph type="body" sz="quarter" idx="32" hasCustomPrompt="1"/>
          </p:nvPr>
        </p:nvSpPr>
        <p:spPr>
          <a:xfrm>
            <a:off x="6009466" y="1274472"/>
            <a:ext cx="2742914" cy="2743200"/>
          </a:xfrm>
          <a:prstGeom prst="rect">
            <a:avLst/>
          </a:prstGeom>
          <a:solidFill>
            <a:schemeClr val="tx1"/>
          </a:solidFill>
        </p:spPr>
        <p:txBody>
          <a:bodyPr lIns="182880" tIns="146304" rIns="182880" bIns="146304">
            <a:noAutofit/>
          </a:bodyPr>
          <a:lstStyle>
            <a:lvl1pPr marL="0" indent="0">
              <a:lnSpc>
                <a:spcPct val="90000"/>
              </a:lnSpc>
              <a:buFontTx/>
              <a:buNone/>
              <a:defRPr sz="2400">
                <a:gradFill>
                  <a:gsLst>
                    <a:gs pos="1770">
                      <a:schemeClr val="bg1"/>
                    </a:gs>
                    <a:gs pos="15929">
                      <a:schemeClr val="bg1"/>
                    </a:gs>
                  </a:gsLst>
                  <a:lin ang="5400000" scaled="0"/>
                </a:gradFill>
                <a:latin typeface="+mj-lt"/>
              </a:defRPr>
            </a:lvl1pPr>
            <a:lvl2pPr marL="342802" indent="0">
              <a:buFontTx/>
              <a:buNone/>
              <a:defRPr/>
            </a:lvl2pPr>
            <a:lvl3pPr marL="571335" indent="0">
              <a:buFontTx/>
              <a:buNone/>
              <a:defRPr/>
            </a:lvl3pPr>
            <a:lvl4pPr marL="799868" indent="0">
              <a:buFontTx/>
              <a:buNone/>
              <a:defRPr/>
            </a:lvl4pPr>
            <a:lvl5pPr marL="1028401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text styles</a:t>
            </a:r>
          </a:p>
        </p:txBody>
      </p:sp>
      <p:sp>
        <p:nvSpPr>
          <p:cNvPr id="29" name="Text Placeholder 26"/>
          <p:cNvSpPr>
            <a:spLocks noGrp="1"/>
          </p:cNvSpPr>
          <p:nvPr>
            <p:ph type="body" sz="quarter" idx="33" hasCustomPrompt="1"/>
          </p:nvPr>
        </p:nvSpPr>
        <p:spPr>
          <a:xfrm>
            <a:off x="8874387" y="1274472"/>
            <a:ext cx="2742914" cy="2743200"/>
          </a:xfrm>
          <a:prstGeom prst="rect">
            <a:avLst/>
          </a:prstGeom>
          <a:solidFill>
            <a:schemeClr val="tx1"/>
          </a:solidFill>
        </p:spPr>
        <p:txBody>
          <a:bodyPr lIns="182880" tIns="146304" rIns="182880" bIns="146304">
            <a:noAutofit/>
          </a:bodyPr>
          <a:lstStyle>
            <a:lvl1pPr marL="0" indent="0">
              <a:lnSpc>
                <a:spcPct val="90000"/>
              </a:lnSpc>
              <a:buFontTx/>
              <a:buNone/>
              <a:defRPr sz="2400">
                <a:gradFill>
                  <a:gsLst>
                    <a:gs pos="1770">
                      <a:schemeClr val="bg1"/>
                    </a:gs>
                    <a:gs pos="15929">
                      <a:schemeClr val="bg1"/>
                    </a:gs>
                  </a:gsLst>
                  <a:lin ang="5400000" scaled="0"/>
                </a:gradFill>
                <a:latin typeface="+mj-lt"/>
              </a:defRPr>
            </a:lvl1pPr>
            <a:lvl2pPr marL="342802" indent="0">
              <a:buFontTx/>
              <a:buNone/>
              <a:defRPr/>
            </a:lvl2pPr>
            <a:lvl3pPr marL="571335" indent="0">
              <a:buFontTx/>
              <a:buNone/>
              <a:defRPr/>
            </a:lvl3pPr>
            <a:lvl4pPr marL="799868" indent="0">
              <a:buFontTx/>
              <a:buNone/>
              <a:defRPr/>
            </a:lvl4pPr>
            <a:lvl5pPr marL="1028401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88609101"/>
      </p:ext>
    </p:extLst>
  </p:cSld>
  <p:clrMapOvr>
    <a:masterClrMapping/>
  </p:clrMapOvr>
  <p:transition>
    <p:fade/>
  </p:transition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320" y="296899"/>
            <a:ext cx="11887518" cy="1828766"/>
          </a:xfrm>
        </p:spPr>
        <p:txBody>
          <a:bodyPr/>
          <a:lstStyle>
            <a:lvl1pPr>
              <a:defRPr sz="5799">
                <a:gradFill>
                  <a:gsLst>
                    <a:gs pos="56637">
                      <a:schemeClr val="tx1"/>
                    </a:gs>
                    <a:gs pos="33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274639" y="2597163"/>
            <a:ext cx="7315200" cy="520687"/>
          </a:xfrm>
        </p:spPr>
        <p:txBody>
          <a:bodyPr/>
          <a:lstStyle>
            <a:lvl1pPr marL="0" indent="0">
              <a:buNone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96038346"/>
      </p:ext>
    </p:extLst>
  </p:cSld>
  <p:clrMapOvr>
    <a:masterClrMapping/>
  </p:clrMapOvr>
  <p:transition>
    <p:fade/>
  </p:transition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 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320" y="296898"/>
            <a:ext cx="11887518" cy="914365"/>
          </a:xfrm>
        </p:spPr>
        <p:txBody>
          <a:bodyPr/>
          <a:lstStyle>
            <a:lvl1pPr>
              <a:defRPr sz="5799">
                <a:gradFill>
                  <a:gsLst>
                    <a:gs pos="6195">
                      <a:schemeClr val="tx1"/>
                    </a:gs>
                    <a:gs pos="26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274638" y="1697063"/>
            <a:ext cx="10972800" cy="1902453"/>
          </a:xfrm>
        </p:spPr>
        <p:txBody>
          <a:bodyPr/>
          <a:lstStyle>
            <a:lvl1pPr>
              <a:defRPr sz="2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4995714"/>
      </p:ext>
    </p:extLst>
  </p:cSld>
  <p:clrMapOvr>
    <a:masterClrMapping/>
  </p:clrMapOvr>
  <p:transition>
    <p:fade/>
  </p:transition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 Light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320" y="296899"/>
            <a:ext cx="11887518" cy="1828766"/>
          </a:xfrm>
        </p:spPr>
        <p:txBody>
          <a:bodyPr/>
          <a:lstStyle>
            <a:lvl1pPr>
              <a:defRPr sz="5799">
                <a:gradFill>
                  <a:gsLst>
                    <a:gs pos="56637">
                      <a:schemeClr val="tx1"/>
                    </a:gs>
                    <a:gs pos="33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274639" y="2597163"/>
            <a:ext cx="7315200" cy="520687"/>
          </a:xfrm>
        </p:spPr>
        <p:txBody>
          <a:bodyPr/>
          <a:lstStyle>
            <a:lvl1pPr marL="0" indent="0">
              <a:buNone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500163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99129931"/>
      </p:ext>
    </p:extLst>
  </p:cSld>
  <p:clrMapOvr>
    <a:masterClrMapping/>
  </p:clrMapOvr>
  <p:transition>
    <p:fade/>
  </p:transition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 Bulleted Text Light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320" y="296898"/>
            <a:ext cx="11887518" cy="914365"/>
          </a:xfrm>
        </p:spPr>
        <p:txBody>
          <a:bodyPr/>
          <a:lstStyle>
            <a:lvl1pPr>
              <a:defRPr sz="5799">
                <a:gradFill>
                  <a:gsLst>
                    <a:gs pos="6195">
                      <a:schemeClr val="tx1"/>
                    </a:gs>
                    <a:gs pos="26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274638" y="1697063"/>
            <a:ext cx="10972800" cy="1902453"/>
          </a:xfrm>
        </p:spPr>
        <p:txBody>
          <a:bodyPr/>
          <a:lstStyle>
            <a:lvl1pPr>
              <a:defRPr sz="2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4420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274638" y="1697039"/>
            <a:ext cx="9144000" cy="849463"/>
          </a:xfrm>
        </p:spPr>
        <p:txBody>
          <a:bodyPr/>
          <a:lstStyle>
            <a:lvl1pPr marL="0" indent="0">
              <a:buNone/>
              <a:defRPr sz="4799"/>
            </a:lvl1pPr>
            <a:lvl2pPr>
              <a:defRPr sz="3599"/>
            </a:lvl2pPr>
            <a:lvl3pPr>
              <a:defRPr sz="3599"/>
            </a:lvl3pPr>
            <a:lvl4pPr>
              <a:defRPr sz="3599"/>
            </a:lvl4pPr>
            <a:lvl5pPr>
              <a:defRPr sz="3599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06029079"/>
      </p:ext>
    </p:extLst>
  </p:cSld>
  <p:clrMapOvr>
    <a:masterClrMapping/>
  </p:clrMapOvr>
  <p:transition>
    <p:fade/>
  </p:transition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 Blue light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274638" y="1697039"/>
            <a:ext cx="9144000" cy="849463"/>
          </a:xfrm>
        </p:spPr>
        <p:txBody>
          <a:bodyPr/>
          <a:lstStyle>
            <a:lvl1pPr marL="0" indent="0">
              <a:buNone/>
              <a:defRPr sz="4799"/>
            </a:lvl1pPr>
            <a:lvl2pPr>
              <a:defRPr sz="3599"/>
            </a:lvl2pPr>
            <a:lvl3pPr>
              <a:defRPr sz="3599"/>
            </a:lvl3pPr>
            <a:lvl4pPr>
              <a:defRPr sz="3599"/>
            </a:lvl4pPr>
            <a:lvl5pPr>
              <a:defRPr sz="3599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453997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320" y="296898"/>
            <a:ext cx="9144318" cy="5486366"/>
          </a:xfrm>
        </p:spPr>
        <p:txBody>
          <a:bodyPr/>
          <a:lstStyle>
            <a:lvl1pPr>
              <a:defRPr sz="4799">
                <a:gradFill>
                  <a:gsLst>
                    <a:gs pos="31858">
                      <a:schemeClr val="tx1"/>
                    </a:gs>
                    <a:gs pos="51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62455189"/>
      </p:ext>
    </p:extLst>
  </p:cSld>
  <p:clrMapOvr>
    <a:masterClrMapping/>
  </p:clrMapOvr>
  <p:transition>
    <p:fade/>
  </p:transition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gradFill>
                  <a:gsLst>
                    <a:gs pos="2655">
                      <a:schemeClr val="tx1"/>
                    </a:gs>
                    <a:gs pos="31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97872574"/>
      </p:ext>
    </p:extLst>
  </p:cSld>
  <p:clrMapOvr>
    <a:masterClrMapping/>
  </p:clrMapOvr>
  <p:transition>
    <p:fade/>
  </p:transition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3"/>
            <a:ext cx="10056812" cy="2751698"/>
          </a:xfrm>
          <a:noFill/>
        </p:spPr>
        <p:txBody>
          <a:bodyPr tIns="91440" bIns="91440" anchor="t" anchorCtr="0"/>
          <a:lstStyle>
            <a:lvl1pPr>
              <a:defRPr sz="7198" spc="-100" baseline="0">
                <a:gradFill>
                  <a:gsLst>
                    <a:gs pos="5833">
                      <a:schemeClr val="tx1"/>
                    </a:gs>
                    <a:gs pos="18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9" y="3954458"/>
            <a:ext cx="10058401" cy="1829593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3599" spc="0" baseline="0">
                <a:gradFill>
                  <a:gsLst>
                    <a:gs pos="5833">
                      <a:schemeClr val="tx1"/>
                    </a:gs>
                    <a:gs pos="18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4" name="Picture 3" descr="C:\Users\petern\AppData\Local\Temp\vmware-petern\VMwareDnD\9912bbd5\PPE_Logo_RGB_bootcamp_600x131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4758" y="6287834"/>
            <a:ext cx="1877080" cy="409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6100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3"/>
            <a:ext cx="10056812" cy="2751698"/>
          </a:xfrm>
          <a:noFill/>
        </p:spPr>
        <p:txBody>
          <a:bodyPr tIns="91440" bIns="91440" anchor="t" anchorCtr="0"/>
          <a:lstStyle>
            <a:lvl1pPr>
              <a:defRPr sz="7198" spc="-100" baseline="0">
                <a:gradFill>
                  <a:gsLst>
                    <a:gs pos="5833">
                      <a:schemeClr val="tx1"/>
                    </a:gs>
                    <a:gs pos="18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  <p:pic>
        <p:nvPicPr>
          <p:cNvPr id="3" name="Picture 2" descr="C:\Users\petern\AppData\Local\Temp\vmware-petern\VMwareDnD\9912bbd5\PPE_Logo_RGB_bootcamp_600x131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4758" y="6287834"/>
            <a:ext cx="1877080" cy="409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574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63"/>
            <a:ext cx="11887200" cy="1831975"/>
          </a:xfrm>
          <a:noFill/>
        </p:spPr>
        <p:txBody>
          <a:bodyPr tIns="91440" bIns="91440" anchor="t" anchorCtr="0"/>
          <a:lstStyle>
            <a:lvl1pPr>
              <a:defRPr sz="8799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pic>
        <p:nvPicPr>
          <p:cNvPr id="3" name="Picture 2" descr="C:\Users\petern\AppData\Local\Temp\vmware-petern\VMwareDnD\9912bbd5\PPE_Logo_RGB_bootcamp_600x131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4758" y="6287834"/>
            <a:ext cx="1877080" cy="409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9056748"/>
      </p:ext>
    </p:extLst>
  </p:cSld>
  <p:clrMapOvr>
    <a:masterClrMapping/>
  </p:clrMapOvr>
  <p:transition>
    <p:fade/>
  </p:transition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9" y="1212851"/>
            <a:ext cx="11887200" cy="2443746"/>
          </a:xfrm>
          <a:prstGeom prst="rect">
            <a:avLst/>
          </a:prstGeom>
        </p:spPr>
        <p:txBody>
          <a:bodyPr/>
          <a:lstStyle>
            <a:lvl1pPr marL="290457" indent="-290457">
              <a:buClr>
                <a:schemeClr val="tx1"/>
              </a:buClr>
              <a:buSzPct val="90000"/>
              <a:buFont typeface="Arial" pitchFamily="34" charset="0"/>
              <a:buChar char="•"/>
              <a:defRPr sz="359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390" indent="-280935">
              <a:buClr>
                <a:schemeClr val="tx1"/>
              </a:buClr>
              <a:buSzPct val="90000"/>
              <a:buFont typeface="Arial" pitchFamily="34" charset="0"/>
              <a:buChar char="•"/>
              <a:defRPr sz="319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1847" indent="-290457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404" indent="-228557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8960" indent="-228557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99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177828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436475" cy="7421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74320" y="307608"/>
            <a:ext cx="5486718" cy="917575"/>
          </a:xfrm>
        </p:spPr>
        <p:txBody>
          <a:bodyPr/>
          <a:lstStyle>
            <a:lvl1pPr>
              <a:defRPr sz="5999">
                <a:gradFill>
                  <a:gsLst>
                    <a:gs pos="8850">
                      <a:srgbClr val="FFFFFF"/>
                    </a:gs>
                    <a:gs pos="34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" name="Picture 3" descr="C:\Users\petern\AppData\Local\Temp\vmware-petern\VMwareDnD\9912bbd5\PPE_Logo_RGB_bootcamp_600x131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4758" y="6287834"/>
            <a:ext cx="1877080" cy="409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1575116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4104">
          <p15:clr>
            <a:srgbClr val="C35EA4"/>
          </p15:clr>
        </p15:guide>
        <p15:guide id="2" pos="288">
          <p15:clr>
            <a:srgbClr val="C35EA4"/>
          </p15:clr>
        </p15:guide>
        <p15:guide id="3" orient="horz" pos="302">
          <p15:clr>
            <a:srgbClr val="C35EA4"/>
          </p15:clr>
        </p15:guide>
        <p15:guide id="4" pos="7546">
          <p15:clr>
            <a:srgbClr val="C35EA4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13" Type="http://schemas.openxmlformats.org/officeDocument/2006/relationships/slideLayout" Target="../slideLayouts/slideLayout20.xml"/><Relationship Id="rId18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33.xml"/><Relationship Id="rId3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8.xml"/><Relationship Id="rId7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19.xml"/><Relationship Id="rId17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32.xml"/><Relationship Id="rId2" Type="http://schemas.openxmlformats.org/officeDocument/2006/relationships/slideLayout" Target="../slideLayouts/slideLayout9.xml"/><Relationship Id="rId16" Type="http://schemas.openxmlformats.org/officeDocument/2006/relationships/slideLayout" Target="../slideLayouts/slideLayout23.xml"/><Relationship Id="rId20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36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slideLayout" Target="../slideLayouts/slideLayout18.xml"/><Relationship Id="rId24" Type="http://schemas.openxmlformats.org/officeDocument/2006/relationships/slideLayout" Target="../slideLayouts/slideLayout31.xml"/><Relationship Id="rId5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30.xml"/><Relationship Id="rId28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17.xml"/><Relationship Id="rId19" Type="http://schemas.openxmlformats.org/officeDocument/2006/relationships/slideLayout" Target="../slideLayouts/slideLayout26.xml"/><Relationship Id="rId31" Type="http://schemas.openxmlformats.org/officeDocument/2006/relationships/image" Target="../media/image1.png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Relationship Id="rId14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9.xml"/><Relationship Id="rId27" Type="http://schemas.openxmlformats.org/officeDocument/2006/relationships/slideLayout" Target="../slideLayouts/slideLayout34.xml"/><Relationship Id="rId30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9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41.xml"/><Relationship Id="rId4" Type="http://schemas.openxmlformats.org/officeDocument/2006/relationships/slideLayout" Target="../slideLayouts/slideLayout40.xml"/></Relationships>
</file>

<file path=ppt/slideMasters/_rels/slideMaster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4.xml"/><Relationship Id="rId18" Type="http://schemas.openxmlformats.org/officeDocument/2006/relationships/slideLayout" Target="../slideLayouts/slideLayout59.xml"/><Relationship Id="rId26" Type="http://schemas.openxmlformats.org/officeDocument/2006/relationships/slideLayout" Target="../slideLayouts/slideLayout67.xml"/><Relationship Id="rId39" Type="http://schemas.openxmlformats.org/officeDocument/2006/relationships/theme" Target="../theme/theme4.xml"/><Relationship Id="rId21" Type="http://schemas.openxmlformats.org/officeDocument/2006/relationships/slideLayout" Target="../slideLayouts/slideLayout62.xml"/><Relationship Id="rId34" Type="http://schemas.openxmlformats.org/officeDocument/2006/relationships/slideLayout" Target="../slideLayouts/slideLayout75.xml"/><Relationship Id="rId42" Type="http://schemas.openxmlformats.org/officeDocument/2006/relationships/oleObject" Target="../embeddings/oleObject1.bin"/><Relationship Id="rId7" Type="http://schemas.openxmlformats.org/officeDocument/2006/relationships/slideLayout" Target="../slideLayouts/slideLayout48.xml"/><Relationship Id="rId2" Type="http://schemas.openxmlformats.org/officeDocument/2006/relationships/slideLayout" Target="../slideLayouts/slideLayout43.xml"/><Relationship Id="rId16" Type="http://schemas.openxmlformats.org/officeDocument/2006/relationships/slideLayout" Target="../slideLayouts/slideLayout57.xml"/><Relationship Id="rId20" Type="http://schemas.openxmlformats.org/officeDocument/2006/relationships/slideLayout" Target="../slideLayouts/slideLayout61.xml"/><Relationship Id="rId29" Type="http://schemas.openxmlformats.org/officeDocument/2006/relationships/slideLayout" Target="../slideLayouts/slideLayout70.xml"/><Relationship Id="rId41" Type="http://schemas.openxmlformats.org/officeDocument/2006/relationships/tags" Target="../tags/tag1.xml"/><Relationship Id="rId1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7.xml"/><Relationship Id="rId11" Type="http://schemas.openxmlformats.org/officeDocument/2006/relationships/slideLayout" Target="../slideLayouts/slideLayout52.xml"/><Relationship Id="rId24" Type="http://schemas.openxmlformats.org/officeDocument/2006/relationships/slideLayout" Target="../slideLayouts/slideLayout65.xml"/><Relationship Id="rId32" Type="http://schemas.openxmlformats.org/officeDocument/2006/relationships/slideLayout" Target="../slideLayouts/slideLayout73.xml"/><Relationship Id="rId37" Type="http://schemas.openxmlformats.org/officeDocument/2006/relationships/slideLayout" Target="../slideLayouts/slideLayout78.xml"/><Relationship Id="rId40" Type="http://schemas.openxmlformats.org/officeDocument/2006/relationships/vmlDrawing" Target="../drawings/vmlDrawing1.vml"/><Relationship Id="rId5" Type="http://schemas.openxmlformats.org/officeDocument/2006/relationships/slideLayout" Target="../slideLayouts/slideLayout46.xml"/><Relationship Id="rId15" Type="http://schemas.openxmlformats.org/officeDocument/2006/relationships/slideLayout" Target="../slideLayouts/slideLayout56.xml"/><Relationship Id="rId23" Type="http://schemas.openxmlformats.org/officeDocument/2006/relationships/slideLayout" Target="../slideLayouts/slideLayout64.xml"/><Relationship Id="rId28" Type="http://schemas.openxmlformats.org/officeDocument/2006/relationships/slideLayout" Target="../slideLayouts/slideLayout69.xml"/><Relationship Id="rId36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51.xml"/><Relationship Id="rId19" Type="http://schemas.openxmlformats.org/officeDocument/2006/relationships/slideLayout" Target="../slideLayouts/slideLayout60.xml"/><Relationship Id="rId31" Type="http://schemas.openxmlformats.org/officeDocument/2006/relationships/slideLayout" Target="../slideLayouts/slideLayout72.xml"/><Relationship Id="rId4" Type="http://schemas.openxmlformats.org/officeDocument/2006/relationships/slideLayout" Target="../slideLayouts/slideLayout45.xml"/><Relationship Id="rId9" Type="http://schemas.openxmlformats.org/officeDocument/2006/relationships/slideLayout" Target="../slideLayouts/slideLayout50.xml"/><Relationship Id="rId14" Type="http://schemas.openxmlformats.org/officeDocument/2006/relationships/slideLayout" Target="../slideLayouts/slideLayout55.xml"/><Relationship Id="rId22" Type="http://schemas.openxmlformats.org/officeDocument/2006/relationships/slideLayout" Target="../slideLayouts/slideLayout63.xml"/><Relationship Id="rId27" Type="http://schemas.openxmlformats.org/officeDocument/2006/relationships/slideLayout" Target="../slideLayouts/slideLayout68.xml"/><Relationship Id="rId30" Type="http://schemas.openxmlformats.org/officeDocument/2006/relationships/slideLayout" Target="../slideLayouts/slideLayout71.xml"/><Relationship Id="rId35" Type="http://schemas.openxmlformats.org/officeDocument/2006/relationships/slideLayout" Target="../slideLayouts/slideLayout76.xml"/><Relationship Id="rId43" Type="http://schemas.openxmlformats.org/officeDocument/2006/relationships/image" Target="../media/image8.emf"/><Relationship Id="rId8" Type="http://schemas.openxmlformats.org/officeDocument/2006/relationships/slideLayout" Target="../slideLayouts/slideLayout49.xml"/><Relationship Id="rId3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53.xml"/><Relationship Id="rId17" Type="http://schemas.openxmlformats.org/officeDocument/2006/relationships/slideLayout" Target="../slideLayouts/slideLayout58.xml"/><Relationship Id="rId25" Type="http://schemas.openxmlformats.org/officeDocument/2006/relationships/slideLayout" Target="../slideLayouts/slideLayout66.xml"/><Relationship Id="rId33" Type="http://schemas.openxmlformats.org/officeDocument/2006/relationships/slideLayout" Target="../slideLayouts/slideLayout74.xml"/><Relationship Id="rId38" Type="http://schemas.openxmlformats.org/officeDocument/2006/relationships/slideLayout" Target="../slideLayouts/slideLayout79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7.xml"/><Relationship Id="rId13" Type="http://schemas.openxmlformats.org/officeDocument/2006/relationships/slideLayout" Target="../slideLayouts/slideLayout92.xml"/><Relationship Id="rId18" Type="http://schemas.openxmlformats.org/officeDocument/2006/relationships/slideLayout" Target="../slideLayouts/slideLayout97.xml"/><Relationship Id="rId3" Type="http://schemas.openxmlformats.org/officeDocument/2006/relationships/slideLayout" Target="../slideLayouts/slideLayout82.xml"/><Relationship Id="rId7" Type="http://schemas.openxmlformats.org/officeDocument/2006/relationships/slideLayout" Target="../slideLayouts/slideLayout86.xml"/><Relationship Id="rId12" Type="http://schemas.openxmlformats.org/officeDocument/2006/relationships/slideLayout" Target="../slideLayouts/slideLayout91.xml"/><Relationship Id="rId17" Type="http://schemas.openxmlformats.org/officeDocument/2006/relationships/slideLayout" Target="../slideLayouts/slideLayout96.xml"/><Relationship Id="rId2" Type="http://schemas.openxmlformats.org/officeDocument/2006/relationships/slideLayout" Target="../slideLayouts/slideLayout81.xml"/><Relationship Id="rId16" Type="http://schemas.openxmlformats.org/officeDocument/2006/relationships/slideLayout" Target="../slideLayouts/slideLayout95.xml"/><Relationship Id="rId20" Type="http://schemas.openxmlformats.org/officeDocument/2006/relationships/theme" Target="../theme/theme5.xml"/><Relationship Id="rId1" Type="http://schemas.openxmlformats.org/officeDocument/2006/relationships/slideLayout" Target="../slideLayouts/slideLayout80.xml"/><Relationship Id="rId6" Type="http://schemas.openxmlformats.org/officeDocument/2006/relationships/slideLayout" Target="../slideLayouts/slideLayout85.xml"/><Relationship Id="rId11" Type="http://schemas.openxmlformats.org/officeDocument/2006/relationships/slideLayout" Target="../slideLayouts/slideLayout90.xml"/><Relationship Id="rId5" Type="http://schemas.openxmlformats.org/officeDocument/2006/relationships/slideLayout" Target="../slideLayouts/slideLayout84.xml"/><Relationship Id="rId15" Type="http://schemas.openxmlformats.org/officeDocument/2006/relationships/slideLayout" Target="../slideLayouts/slideLayout94.xml"/><Relationship Id="rId10" Type="http://schemas.openxmlformats.org/officeDocument/2006/relationships/slideLayout" Target="../slideLayouts/slideLayout89.xml"/><Relationship Id="rId19" Type="http://schemas.openxmlformats.org/officeDocument/2006/relationships/slideLayout" Target="../slideLayouts/slideLayout98.xml"/><Relationship Id="rId4" Type="http://schemas.openxmlformats.org/officeDocument/2006/relationships/slideLayout" Target="../slideLayouts/slideLayout83.xml"/><Relationship Id="rId9" Type="http://schemas.openxmlformats.org/officeDocument/2006/relationships/slideLayout" Target="../slideLayouts/slideLayout88.xml"/><Relationship Id="rId14" Type="http://schemas.openxmlformats.org/officeDocument/2006/relationships/slideLayout" Target="../slideLayouts/slideLayout9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6.xml"/><Relationship Id="rId13" Type="http://schemas.openxmlformats.org/officeDocument/2006/relationships/slideLayout" Target="../slideLayouts/slideLayout111.xml"/><Relationship Id="rId18" Type="http://schemas.openxmlformats.org/officeDocument/2006/relationships/slideLayout" Target="../slideLayouts/slideLayout116.xml"/><Relationship Id="rId26" Type="http://schemas.openxmlformats.org/officeDocument/2006/relationships/slideLayout" Target="../slideLayouts/slideLayout124.xml"/><Relationship Id="rId3" Type="http://schemas.openxmlformats.org/officeDocument/2006/relationships/slideLayout" Target="../slideLayouts/slideLayout101.xml"/><Relationship Id="rId21" Type="http://schemas.openxmlformats.org/officeDocument/2006/relationships/slideLayout" Target="../slideLayouts/slideLayout119.xml"/><Relationship Id="rId7" Type="http://schemas.openxmlformats.org/officeDocument/2006/relationships/slideLayout" Target="../slideLayouts/slideLayout105.xml"/><Relationship Id="rId12" Type="http://schemas.openxmlformats.org/officeDocument/2006/relationships/slideLayout" Target="../slideLayouts/slideLayout110.xml"/><Relationship Id="rId17" Type="http://schemas.openxmlformats.org/officeDocument/2006/relationships/slideLayout" Target="../slideLayouts/slideLayout115.xml"/><Relationship Id="rId25" Type="http://schemas.openxmlformats.org/officeDocument/2006/relationships/slideLayout" Target="../slideLayouts/slideLayout123.xml"/><Relationship Id="rId2" Type="http://schemas.openxmlformats.org/officeDocument/2006/relationships/slideLayout" Target="../slideLayouts/slideLayout100.xml"/><Relationship Id="rId16" Type="http://schemas.openxmlformats.org/officeDocument/2006/relationships/slideLayout" Target="../slideLayouts/slideLayout114.xml"/><Relationship Id="rId20" Type="http://schemas.openxmlformats.org/officeDocument/2006/relationships/slideLayout" Target="../slideLayouts/slideLayout118.xml"/><Relationship Id="rId29" Type="http://schemas.openxmlformats.org/officeDocument/2006/relationships/slideLayout" Target="../slideLayouts/slideLayout127.xml"/><Relationship Id="rId1" Type="http://schemas.openxmlformats.org/officeDocument/2006/relationships/slideLayout" Target="../slideLayouts/slideLayout99.xml"/><Relationship Id="rId6" Type="http://schemas.openxmlformats.org/officeDocument/2006/relationships/slideLayout" Target="../slideLayouts/slideLayout104.xml"/><Relationship Id="rId11" Type="http://schemas.openxmlformats.org/officeDocument/2006/relationships/slideLayout" Target="../slideLayouts/slideLayout109.xml"/><Relationship Id="rId24" Type="http://schemas.openxmlformats.org/officeDocument/2006/relationships/slideLayout" Target="../slideLayouts/slideLayout122.xml"/><Relationship Id="rId5" Type="http://schemas.openxmlformats.org/officeDocument/2006/relationships/slideLayout" Target="../slideLayouts/slideLayout103.xml"/><Relationship Id="rId15" Type="http://schemas.openxmlformats.org/officeDocument/2006/relationships/slideLayout" Target="../slideLayouts/slideLayout113.xml"/><Relationship Id="rId23" Type="http://schemas.openxmlformats.org/officeDocument/2006/relationships/slideLayout" Target="../slideLayouts/slideLayout121.xml"/><Relationship Id="rId28" Type="http://schemas.openxmlformats.org/officeDocument/2006/relationships/slideLayout" Target="../slideLayouts/slideLayout126.xml"/><Relationship Id="rId10" Type="http://schemas.openxmlformats.org/officeDocument/2006/relationships/slideLayout" Target="../slideLayouts/slideLayout108.xml"/><Relationship Id="rId19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02.xml"/><Relationship Id="rId9" Type="http://schemas.openxmlformats.org/officeDocument/2006/relationships/slideLayout" Target="../slideLayouts/slideLayout107.xml"/><Relationship Id="rId14" Type="http://schemas.openxmlformats.org/officeDocument/2006/relationships/slideLayout" Target="../slideLayouts/slideLayout112.xml"/><Relationship Id="rId22" Type="http://schemas.openxmlformats.org/officeDocument/2006/relationships/slideLayout" Target="../slideLayouts/slideLayout120.xml"/><Relationship Id="rId27" Type="http://schemas.openxmlformats.org/officeDocument/2006/relationships/slideLayout" Target="../slideLayouts/slideLayout125.xml"/><Relationship Id="rId30" Type="http://schemas.openxmlformats.org/officeDocument/2006/relationships/theme" Target="../theme/theme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 rot="5400000">
            <a:off x="9393899" y="3050513"/>
            <a:ext cx="6995160" cy="89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42767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241" r:id="rId1"/>
    <p:sldLayoutId id="2147484247" r:id="rId2"/>
    <p:sldLayoutId id="2147484256" r:id="rId3"/>
    <p:sldLayoutId id="2147484268" r:id="rId4"/>
    <p:sldLayoutId id="2147484416" r:id="rId5"/>
    <p:sldLayoutId id="2147484417" r:id="rId6"/>
    <p:sldLayoutId id="2147484418" r:id="rId7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 rot="5400000">
            <a:off x="9393899" y="3050513"/>
            <a:ext cx="6995160" cy="89413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1"/>
          <a:stretch>
            <a:fillRect/>
          </a:stretch>
        </p:blipFill>
        <p:spPr>
          <a:xfrm rot="5400000">
            <a:off x="9393899" y="3050513"/>
            <a:ext cx="6995160" cy="89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9638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20" r:id="rId1"/>
    <p:sldLayoutId id="2147484421" r:id="rId2"/>
    <p:sldLayoutId id="2147484422" r:id="rId3"/>
    <p:sldLayoutId id="2147484423" r:id="rId4"/>
    <p:sldLayoutId id="2147484558" r:id="rId5"/>
    <p:sldLayoutId id="2147484584" r:id="rId6"/>
    <p:sldLayoutId id="2147484585" r:id="rId7"/>
    <p:sldLayoutId id="2147484586" r:id="rId8"/>
    <p:sldLayoutId id="2147484587" r:id="rId9"/>
    <p:sldLayoutId id="2147484588" r:id="rId10"/>
    <p:sldLayoutId id="2147484589" r:id="rId11"/>
    <p:sldLayoutId id="2147484590" r:id="rId12"/>
    <p:sldLayoutId id="2147484591" r:id="rId13"/>
    <p:sldLayoutId id="2147484592" r:id="rId14"/>
    <p:sldLayoutId id="2147484593" r:id="rId15"/>
    <p:sldLayoutId id="2147484594" r:id="rId16"/>
    <p:sldLayoutId id="2147484595" r:id="rId17"/>
    <p:sldLayoutId id="2147484596" r:id="rId18"/>
    <p:sldLayoutId id="2147484597" r:id="rId19"/>
    <p:sldLayoutId id="2147484598" r:id="rId20"/>
    <p:sldLayoutId id="2147484599" r:id="rId21"/>
    <p:sldLayoutId id="2147484600" r:id="rId22"/>
    <p:sldLayoutId id="2147484601" r:id="rId23"/>
    <p:sldLayoutId id="2147484602" r:id="rId24"/>
    <p:sldLayoutId id="2147484603" r:id="rId25"/>
    <p:sldLayoutId id="2147484604" r:id="rId26"/>
    <p:sldLayoutId id="2147484605" r:id="rId27"/>
    <p:sldLayoutId id="2147484606" r:id="rId28"/>
    <p:sldLayoutId id="2147484607" r:id="rId29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 rot="5400000">
            <a:off x="9393899" y="3050513"/>
            <a:ext cx="6995160" cy="89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197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28" r:id="rId1"/>
    <p:sldLayoutId id="2147484429" r:id="rId2"/>
    <p:sldLayoutId id="2147484430" r:id="rId3"/>
    <p:sldLayoutId id="2147484431" r:id="rId4"/>
    <p:sldLayoutId id="2147484433" r:id="rId5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41"/>
            </p:custDataLst>
            <p:extLst/>
          </p:nvPr>
        </p:nvGraphicFramePr>
        <p:xfrm>
          <a:off x="1621" y="1621"/>
          <a:ext cx="1619" cy="16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889" name="think-cell Slide" r:id="rId42" imgW="383" imgH="384" progId="TCLayout.ActiveDocument.1">
                  <p:embed/>
                </p:oleObj>
              </mc:Choice>
              <mc:Fallback>
                <p:oleObj name="think-cell Slide" r:id="rId42" imgW="383" imgH="384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3"/>
                      <a:stretch>
                        <a:fillRect/>
                      </a:stretch>
                    </p:blipFill>
                    <p:spPr>
                      <a:xfrm>
                        <a:off x="1621" y="1621"/>
                        <a:ext cx="1619" cy="16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" y="2"/>
            <a:ext cx="12436475" cy="658903"/>
          </a:xfrm>
          <a:prstGeom prst="rect">
            <a:avLst/>
          </a:prstGeom>
        </p:spPr>
        <p:txBody>
          <a:bodyPr vert="horz" lIns="320040" tIns="152357" rIns="53325" bIns="53325" rtlCol="0" anchor="ctr">
            <a:normAutofit/>
          </a:bodyPr>
          <a:lstStyle/>
          <a:p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1943199" y="6606832"/>
            <a:ext cx="8550077" cy="387694"/>
          </a:xfrm>
          <a:prstGeom prst="rect">
            <a:avLst/>
          </a:prstGeom>
        </p:spPr>
        <p:txBody>
          <a:bodyPr vert="horz" lIns="76179" tIns="38089" rIns="76179" bIns="38089" rtlCol="0" anchor="ctr"/>
          <a:lstStyle>
            <a:lvl1pPr algn="ctr">
              <a:defRPr sz="816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defTabSz="1109758"/>
            <a:endParaRPr lang="en-US" dirty="0">
              <a:solidFill>
                <a:srgbClr val="505050"/>
              </a:solidFill>
            </a:endParaRPr>
          </a:p>
        </p:txBody>
      </p:sp>
      <p:sp>
        <p:nvSpPr>
          <p:cNvPr id="15" name="Text Placeholder 14"/>
          <p:cNvSpPr>
            <a:spLocks noGrp="1"/>
          </p:cNvSpPr>
          <p:nvPr>
            <p:ph type="body" idx="1"/>
          </p:nvPr>
        </p:nvSpPr>
        <p:spPr>
          <a:xfrm>
            <a:off x="153878" y="1632058"/>
            <a:ext cx="12128721" cy="4650299"/>
          </a:xfrm>
          <a:prstGeom prst="rect">
            <a:avLst/>
          </a:prstGeom>
        </p:spPr>
        <p:txBody>
          <a:bodyPr vert="horz" lIns="182880" tIns="91440" rIns="18288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4"/>
          </p:nvPr>
        </p:nvSpPr>
        <p:spPr>
          <a:xfrm>
            <a:off x="11439937" y="6606832"/>
            <a:ext cx="777278" cy="38769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16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defTabSz="1109758"/>
            <a:fld id="{FAADACFB-7C71-4E89-89D2-7BBA40B7BFA9}" type="slidenum">
              <a:rPr lang="en-US" smtClean="0">
                <a:solidFill>
                  <a:srgbClr val="505050"/>
                </a:solidFill>
              </a:rPr>
              <a:pPr defTabSz="1109758"/>
              <a:t>‹#›</a:t>
            </a:fld>
            <a:endParaRPr lang="en-US" dirty="0">
              <a:solidFill>
                <a:srgbClr val="505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01840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35" r:id="rId1"/>
    <p:sldLayoutId id="2147484436" r:id="rId2"/>
    <p:sldLayoutId id="2147484437" r:id="rId3"/>
    <p:sldLayoutId id="2147484438" r:id="rId4"/>
    <p:sldLayoutId id="2147484439" r:id="rId5"/>
    <p:sldLayoutId id="2147484440" r:id="rId6"/>
    <p:sldLayoutId id="2147484441" r:id="rId7"/>
    <p:sldLayoutId id="2147484442" r:id="rId8"/>
    <p:sldLayoutId id="2147484443" r:id="rId9"/>
    <p:sldLayoutId id="2147484444" r:id="rId10"/>
    <p:sldLayoutId id="2147484445" r:id="rId11"/>
    <p:sldLayoutId id="2147484446" r:id="rId12"/>
    <p:sldLayoutId id="2147484447" r:id="rId13"/>
    <p:sldLayoutId id="2147484559" r:id="rId14"/>
    <p:sldLayoutId id="2147484560" r:id="rId15"/>
    <p:sldLayoutId id="2147484561" r:id="rId16"/>
    <p:sldLayoutId id="2147484562" r:id="rId17"/>
    <p:sldLayoutId id="2147484563" r:id="rId18"/>
    <p:sldLayoutId id="2147484564" r:id="rId19"/>
    <p:sldLayoutId id="2147484565" r:id="rId20"/>
    <p:sldLayoutId id="2147484566" r:id="rId21"/>
    <p:sldLayoutId id="2147484567" r:id="rId22"/>
    <p:sldLayoutId id="2147484568" r:id="rId23"/>
    <p:sldLayoutId id="2147484569" r:id="rId24"/>
    <p:sldLayoutId id="2147484570" r:id="rId25"/>
    <p:sldLayoutId id="2147484571" r:id="rId26"/>
    <p:sldLayoutId id="2147484572" r:id="rId27"/>
    <p:sldLayoutId id="2147484573" r:id="rId28"/>
    <p:sldLayoutId id="2147484574" r:id="rId29"/>
    <p:sldLayoutId id="2147484575" r:id="rId30"/>
    <p:sldLayoutId id="2147484576" r:id="rId31"/>
    <p:sldLayoutId id="2147484577" r:id="rId32"/>
    <p:sldLayoutId id="2147484578" r:id="rId33"/>
    <p:sldLayoutId id="2147484579" r:id="rId34"/>
    <p:sldLayoutId id="2147484580" r:id="rId35"/>
    <p:sldLayoutId id="2147484581" r:id="rId36"/>
    <p:sldLayoutId id="2147484582" r:id="rId37"/>
    <p:sldLayoutId id="2147484583" r:id="rId38"/>
  </p:sldLayoutIdLst>
  <p:transition>
    <p:fade/>
  </p:transition>
  <p:hf hdr="0" ftr="0" dt="0"/>
  <p:txStyles>
    <p:titleStyle>
      <a:lvl1pPr marL="0" algn="l" defTabSz="1109758" rtl="0" eaLnBrk="1" latinLnBrk="0" hangingPunct="1">
        <a:lnSpc>
          <a:spcPct val="90000"/>
        </a:lnSpc>
        <a:spcBef>
          <a:spcPct val="0"/>
        </a:spcBef>
        <a:buNone/>
        <a:defRPr lang="en-US" sz="4080" kern="1200" spc="-59" baseline="0" dirty="0">
          <a:solidFill>
            <a:schemeClr val="bg2"/>
          </a:solidFill>
          <a:latin typeface="Segoe UI Light" pitchFamily="34" charset="0"/>
          <a:ea typeface="Segoe UI" pitchFamily="34" charset="0"/>
          <a:cs typeface="Segoe UI" pitchFamily="34" charset="0"/>
        </a:defRPr>
      </a:lvl1pPr>
    </p:titleStyle>
    <p:bodyStyle>
      <a:lvl1pPr marL="0" indent="0" algn="l" defTabSz="1109758" rtl="0" eaLnBrk="1" latinLnBrk="0" hangingPunct="1">
        <a:spcBef>
          <a:spcPts val="1836"/>
        </a:spcBef>
        <a:buClr>
          <a:srgbClr val="0072C6"/>
        </a:buClr>
        <a:buSzPct val="100000"/>
        <a:buFont typeface="Wingdings" pitchFamily="2" charset="2"/>
        <a:buNone/>
        <a:defRPr sz="2448" kern="1200">
          <a:solidFill>
            <a:schemeClr val="tx2"/>
          </a:solidFill>
          <a:latin typeface="Segoe UI" pitchFamily="34" charset="0"/>
          <a:ea typeface="Segoe UI" pitchFamily="34" charset="0"/>
          <a:cs typeface="Segoe UI" pitchFamily="34" charset="0"/>
        </a:defRPr>
      </a:lvl1pPr>
      <a:lvl2pPr marL="485544" indent="-198264" algn="l" defTabSz="1109758" rtl="0" eaLnBrk="1" latinLnBrk="0" hangingPunct="1">
        <a:spcBef>
          <a:spcPct val="20000"/>
        </a:spcBef>
        <a:buFont typeface="Arial" pitchFamily="34" charset="0"/>
        <a:buChar char="•"/>
        <a:defRPr sz="1836" kern="1200">
          <a:solidFill>
            <a:schemeClr val="tx1"/>
          </a:solidFill>
          <a:latin typeface="Segoe UI" pitchFamily="34" charset="0"/>
          <a:ea typeface="Segoe UI" pitchFamily="34" charset="0"/>
          <a:cs typeface="Segoe UI" pitchFamily="34" charset="0"/>
        </a:defRPr>
      </a:lvl2pPr>
      <a:lvl3pPr marL="776870" indent="-176683" algn="l" defTabSz="1109758" rtl="0" eaLnBrk="1" latinLnBrk="0" hangingPunct="1">
        <a:spcBef>
          <a:spcPct val="20000"/>
        </a:spcBef>
        <a:buFont typeface="Arial" pitchFamily="34" charset="0"/>
        <a:buChar char="•"/>
        <a:defRPr sz="1632" kern="1200">
          <a:solidFill>
            <a:schemeClr val="tx1"/>
          </a:solidFill>
          <a:latin typeface="Segoe UI" pitchFamily="34" charset="0"/>
          <a:ea typeface="Segoe UI" pitchFamily="34" charset="0"/>
          <a:cs typeface="Segoe UI" pitchFamily="34" charset="0"/>
        </a:defRPr>
      </a:lvl3pPr>
      <a:lvl4pPr marL="1068196" indent="-180730" algn="l" defTabSz="1109758" rtl="0" eaLnBrk="1" latinLnBrk="0" hangingPunct="1">
        <a:spcBef>
          <a:spcPct val="20000"/>
        </a:spcBef>
        <a:buFont typeface="Arial" pitchFamily="34" charset="0"/>
        <a:buChar char="–"/>
        <a:defRPr sz="1428" kern="1200">
          <a:solidFill>
            <a:schemeClr val="tx1"/>
          </a:solidFill>
          <a:latin typeface="Segoe UI" pitchFamily="34" charset="0"/>
          <a:ea typeface="Segoe UI" pitchFamily="34" charset="0"/>
          <a:cs typeface="Segoe UI" pitchFamily="34" charset="0"/>
        </a:defRPr>
      </a:lvl4pPr>
      <a:lvl5pPr marL="1310968" indent="-183428" algn="l" defTabSz="1109758" rtl="0" eaLnBrk="1" latinLnBrk="0" hangingPunct="1">
        <a:spcBef>
          <a:spcPct val="20000"/>
        </a:spcBef>
        <a:buFont typeface="Arial" pitchFamily="34" charset="0"/>
        <a:buChar char="»"/>
        <a:defRPr sz="1428" kern="1200">
          <a:solidFill>
            <a:schemeClr val="tx1"/>
          </a:solidFill>
          <a:latin typeface="Segoe UI" pitchFamily="34" charset="0"/>
          <a:ea typeface="Segoe UI" pitchFamily="34" charset="0"/>
          <a:cs typeface="Segoe UI" pitchFamily="34" charset="0"/>
        </a:defRPr>
      </a:lvl5pPr>
      <a:lvl6pPr marL="3051837" indent="-277439" algn="l" defTabSz="1109758" rtl="0" eaLnBrk="1" latinLnBrk="0" hangingPunct="1">
        <a:spcBef>
          <a:spcPct val="20000"/>
        </a:spcBef>
        <a:buFont typeface="Arial" pitchFamily="34" charset="0"/>
        <a:buChar char="•"/>
        <a:defRPr sz="2550" kern="1200">
          <a:solidFill>
            <a:schemeClr val="tx1"/>
          </a:solidFill>
          <a:latin typeface="+mn-lt"/>
          <a:ea typeface="+mn-ea"/>
          <a:cs typeface="+mn-cs"/>
        </a:defRPr>
      </a:lvl6pPr>
      <a:lvl7pPr marL="3606715" indent="-277439" algn="l" defTabSz="1109758" rtl="0" eaLnBrk="1" latinLnBrk="0" hangingPunct="1">
        <a:spcBef>
          <a:spcPct val="20000"/>
        </a:spcBef>
        <a:buFont typeface="Arial" pitchFamily="34" charset="0"/>
        <a:buChar char="•"/>
        <a:defRPr sz="2550" kern="1200">
          <a:solidFill>
            <a:schemeClr val="tx1"/>
          </a:solidFill>
          <a:latin typeface="+mn-lt"/>
          <a:ea typeface="+mn-ea"/>
          <a:cs typeface="+mn-cs"/>
        </a:defRPr>
      </a:lvl7pPr>
      <a:lvl8pPr marL="4161596" indent="-277439" algn="l" defTabSz="1109758" rtl="0" eaLnBrk="1" latinLnBrk="0" hangingPunct="1">
        <a:spcBef>
          <a:spcPct val="20000"/>
        </a:spcBef>
        <a:buFont typeface="Arial" pitchFamily="34" charset="0"/>
        <a:buChar char="•"/>
        <a:defRPr sz="2550" kern="1200">
          <a:solidFill>
            <a:schemeClr val="tx1"/>
          </a:solidFill>
          <a:latin typeface="+mn-lt"/>
          <a:ea typeface="+mn-ea"/>
          <a:cs typeface="+mn-cs"/>
        </a:defRPr>
      </a:lvl8pPr>
      <a:lvl9pPr marL="4716475" indent="-277439" algn="l" defTabSz="1109758" rtl="0" eaLnBrk="1" latinLnBrk="0" hangingPunct="1">
        <a:spcBef>
          <a:spcPct val="20000"/>
        </a:spcBef>
        <a:buFont typeface="Arial" pitchFamily="34" charset="0"/>
        <a:buChar char="•"/>
        <a:defRPr sz="25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09758" rtl="0" eaLnBrk="1" latinLnBrk="0" hangingPunct="1">
        <a:defRPr sz="2244" kern="1200">
          <a:solidFill>
            <a:schemeClr val="tx1"/>
          </a:solidFill>
          <a:latin typeface="+mn-lt"/>
          <a:ea typeface="+mn-ea"/>
          <a:cs typeface="+mn-cs"/>
        </a:defRPr>
      </a:lvl1pPr>
      <a:lvl2pPr marL="554880" algn="l" defTabSz="1109758" rtl="0" eaLnBrk="1" latinLnBrk="0" hangingPunct="1">
        <a:defRPr sz="2244" kern="1200">
          <a:solidFill>
            <a:schemeClr val="tx1"/>
          </a:solidFill>
          <a:latin typeface="+mn-lt"/>
          <a:ea typeface="+mn-ea"/>
          <a:cs typeface="+mn-cs"/>
        </a:defRPr>
      </a:lvl2pPr>
      <a:lvl3pPr marL="1109758" algn="l" defTabSz="1109758" rtl="0" eaLnBrk="1" latinLnBrk="0" hangingPunct="1">
        <a:defRPr sz="2244" kern="1200">
          <a:solidFill>
            <a:schemeClr val="tx1"/>
          </a:solidFill>
          <a:latin typeface="+mn-lt"/>
          <a:ea typeface="+mn-ea"/>
          <a:cs typeface="+mn-cs"/>
        </a:defRPr>
      </a:lvl3pPr>
      <a:lvl4pPr marL="1664639" algn="l" defTabSz="1109758" rtl="0" eaLnBrk="1" latinLnBrk="0" hangingPunct="1">
        <a:defRPr sz="2244" kern="1200">
          <a:solidFill>
            <a:schemeClr val="tx1"/>
          </a:solidFill>
          <a:latin typeface="+mn-lt"/>
          <a:ea typeface="+mn-ea"/>
          <a:cs typeface="+mn-cs"/>
        </a:defRPr>
      </a:lvl4pPr>
      <a:lvl5pPr marL="2219518" algn="l" defTabSz="1109758" rtl="0" eaLnBrk="1" latinLnBrk="0" hangingPunct="1">
        <a:defRPr sz="2244" kern="1200">
          <a:solidFill>
            <a:schemeClr val="tx1"/>
          </a:solidFill>
          <a:latin typeface="+mn-lt"/>
          <a:ea typeface="+mn-ea"/>
          <a:cs typeface="+mn-cs"/>
        </a:defRPr>
      </a:lvl5pPr>
      <a:lvl6pPr marL="2774397" algn="l" defTabSz="1109758" rtl="0" eaLnBrk="1" latinLnBrk="0" hangingPunct="1">
        <a:defRPr sz="2244" kern="1200">
          <a:solidFill>
            <a:schemeClr val="tx1"/>
          </a:solidFill>
          <a:latin typeface="+mn-lt"/>
          <a:ea typeface="+mn-ea"/>
          <a:cs typeface="+mn-cs"/>
        </a:defRPr>
      </a:lvl6pPr>
      <a:lvl7pPr marL="3329276" algn="l" defTabSz="1109758" rtl="0" eaLnBrk="1" latinLnBrk="0" hangingPunct="1">
        <a:defRPr sz="2244" kern="1200">
          <a:solidFill>
            <a:schemeClr val="tx1"/>
          </a:solidFill>
          <a:latin typeface="+mn-lt"/>
          <a:ea typeface="+mn-ea"/>
          <a:cs typeface="+mn-cs"/>
        </a:defRPr>
      </a:lvl7pPr>
      <a:lvl8pPr marL="3884156" algn="l" defTabSz="1109758" rtl="0" eaLnBrk="1" latinLnBrk="0" hangingPunct="1">
        <a:defRPr sz="2244" kern="1200">
          <a:solidFill>
            <a:schemeClr val="tx1"/>
          </a:solidFill>
          <a:latin typeface="+mn-lt"/>
          <a:ea typeface="+mn-ea"/>
          <a:cs typeface="+mn-cs"/>
        </a:defRPr>
      </a:lvl8pPr>
      <a:lvl9pPr marL="4439035" algn="l" defTabSz="1109758" rtl="0" eaLnBrk="1" latinLnBrk="0" hangingPunct="1">
        <a:defRPr sz="224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551">
          <p15:clr>
            <a:srgbClr val="5ACBF0"/>
          </p15:clr>
        </p15:guide>
        <p15:guide id="2" pos="2975">
          <p15:clr>
            <a:srgbClr val="5ACBF0"/>
          </p15:clr>
        </p15:guide>
        <p15:guide id="3" pos="2399">
          <p15:clr>
            <a:srgbClr val="5ACBF0"/>
          </p15:clr>
        </p15:guide>
        <p15:guide id="4" pos="1823">
          <p15:clr>
            <a:srgbClr val="5ACBF0"/>
          </p15:clr>
        </p15:guide>
        <p15:guide id="5" pos="1247">
          <p15:clr>
            <a:srgbClr val="5ACBF0"/>
          </p15:clr>
        </p15:guide>
        <p15:guide id="6" pos="671">
          <p15:clr>
            <a:srgbClr val="5ACBF0"/>
          </p15:clr>
        </p15:guide>
        <p15:guide id="7" pos="95">
          <p15:clr>
            <a:srgbClr val="5ACBF0"/>
          </p15:clr>
        </p15:guide>
        <p15:guide id="8" pos="4127">
          <p15:clr>
            <a:srgbClr val="5ACBF0"/>
          </p15:clr>
        </p15:guide>
        <p15:guide id="9" pos="4703">
          <p15:clr>
            <a:srgbClr val="5ACBF0"/>
          </p15:clr>
        </p15:guide>
        <p15:guide id="10" pos="5279">
          <p15:clr>
            <a:srgbClr val="5ACBF0"/>
          </p15:clr>
        </p15:guide>
        <p15:guide id="11" pos="5855">
          <p15:clr>
            <a:srgbClr val="5ACBF0"/>
          </p15:clr>
        </p15:guide>
        <p15:guide id="12" pos="6431">
          <p15:clr>
            <a:srgbClr val="5ACBF0"/>
          </p15:clr>
        </p15:guide>
        <p15:guide id="13" pos="7007">
          <p15:clr>
            <a:srgbClr val="5ACBF0"/>
          </p15:clr>
        </p15:guide>
        <p15:guide id="14" pos="7583">
          <p15:clr>
            <a:srgbClr val="5ACBF0"/>
          </p15:clr>
        </p15:guide>
        <p15:guide id="15" orient="horz" pos="144">
          <p15:clr>
            <a:srgbClr val="5ACBF0"/>
          </p15:clr>
        </p15:guide>
        <p15:guide id="16" orient="horz" pos="720">
          <p15:clr>
            <a:srgbClr val="5ACBF0"/>
          </p15:clr>
        </p15:guide>
        <p15:guide id="17" orient="horz" pos="1296">
          <p15:clr>
            <a:srgbClr val="5ACBF0"/>
          </p15:clr>
        </p15:guide>
        <p15:guide id="18" orient="horz" pos="1872">
          <p15:clr>
            <a:srgbClr val="5ACBF0"/>
          </p15:clr>
        </p15:guide>
        <p15:guide id="19" orient="horz" pos="2448">
          <p15:clr>
            <a:srgbClr val="5ACBF0"/>
          </p15:clr>
        </p15:guide>
        <p15:guide id="20" orient="horz" pos="3024">
          <p15:clr>
            <a:srgbClr val="5ACBF0"/>
          </p15:clr>
        </p15:guide>
        <p15:guide id="21" orient="horz" pos="3600">
          <p15:clr>
            <a:srgbClr val="5ACBF0"/>
          </p15:clr>
        </p15:guide>
        <p15:guide id="22" orient="horz" pos="4176">
          <p15:clr>
            <a:srgbClr val="5ACBF0"/>
          </p15:clr>
        </p15:guide>
        <p15:guide id="23" pos="191">
          <p15:clr>
            <a:srgbClr val="F26B43"/>
          </p15:clr>
        </p15:guide>
        <p15:guide id="24" pos="7487">
          <p15:clr>
            <a:srgbClr val="F26B43"/>
          </p15:clr>
        </p15:guide>
        <p15:guide id="25" orient="horz" pos="240">
          <p15:clr>
            <a:srgbClr val="F26B43"/>
          </p15:clr>
        </p15:guide>
        <p15:guide id="26" orient="horz" pos="4080">
          <p15:clr>
            <a:srgbClr val="F26B43"/>
          </p15:clr>
        </p15:guide>
        <p15:guide id="27" pos="3839">
          <p15:clr>
            <a:srgbClr val="F26B43"/>
          </p15:clr>
        </p15:guide>
        <p15:guide id="28" orient="horz" pos="2160">
          <p15:clr>
            <a:srgbClr val="F26B43"/>
          </p15:clr>
        </p15:guide>
        <p15:guide id="29" orient="horz" pos="816">
          <p15:clr>
            <a:srgbClr val="F26B43"/>
          </p15:clr>
        </p15:guide>
        <p15:guide id="30" orient="horz" pos="1008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321" y="296898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1" y="1212851"/>
            <a:ext cx="11887198" cy="2228302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265303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503" r:id="rId1"/>
    <p:sldLayoutId id="2147484504" r:id="rId2"/>
    <p:sldLayoutId id="2147484505" r:id="rId3"/>
    <p:sldLayoutId id="2147484506" r:id="rId4"/>
    <p:sldLayoutId id="2147484507" r:id="rId5"/>
    <p:sldLayoutId id="2147484508" r:id="rId6"/>
    <p:sldLayoutId id="2147484509" r:id="rId7"/>
    <p:sldLayoutId id="2147484510" r:id="rId8"/>
    <p:sldLayoutId id="2147484511" r:id="rId9"/>
    <p:sldLayoutId id="2147484512" r:id="rId10"/>
    <p:sldLayoutId id="2147484513" r:id="rId11"/>
    <p:sldLayoutId id="2147484514" r:id="rId12"/>
    <p:sldLayoutId id="2147484515" r:id="rId13"/>
    <p:sldLayoutId id="2147484516" r:id="rId14"/>
    <p:sldLayoutId id="2147484517" r:id="rId15"/>
    <p:sldLayoutId id="2147484518" r:id="rId16"/>
    <p:sldLayoutId id="2147484519" r:id="rId17"/>
    <p:sldLayoutId id="2147484520" r:id="rId18"/>
    <p:sldLayoutId id="2147484521" r:id="rId19"/>
  </p:sldLayoutIdLst>
  <p:transition>
    <p:fade/>
  </p:transition>
  <p:txStyles>
    <p:titleStyle>
      <a:lvl1pPr algn="l" defTabSz="932563" rtl="0" eaLnBrk="1" latinLnBrk="0" hangingPunct="1">
        <a:lnSpc>
          <a:spcPct val="90000"/>
        </a:lnSpc>
        <a:spcBef>
          <a:spcPct val="0"/>
        </a:spcBef>
        <a:buNone/>
        <a:defRPr lang="en-US" sz="5399" b="0" kern="1200" cap="none" spc="-102" baseline="0" dirty="0" smtClean="0">
          <a:ln w="3175">
            <a:noFill/>
          </a:ln>
          <a:gradFill>
            <a:gsLst>
              <a:gs pos="7080">
                <a:schemeClr val="tx1"/>
              </a:gs>
              <a:gs pos="26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834" marR="0" indent="-342834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99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088" marR="0" indent="-241253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99946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503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058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4548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0830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112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3394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281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563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8844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126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408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7689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3970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253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orient="horz" pos="763">
          <p15:clr>
            <a:srgbClr val="A4A3A4"/>
          </p15:clr>
        </p15:guide>
        <p15:guide id="4" orient="horz" pos="1339">
          <p15:clr>
            <a:srgbClr val="A4A3A4"/>
          </p15:clr>
        </p15:guide>
        <p15:guide id="5" orient="horz" pos="1915">
          <p15:clr>
            <a:srgbClr val="A4A3A4"/>
          </p15:clr>
        </p15:guide>
        <p15:guide id="6" orient="horz" pos="2491">
          <p15:clr>
            <a:srgbClr val="A4A3A4"/>
          </p15:clr>
        </p15:guide>
        <p15:guide id="7" orient="horz" pos="3067">
          <p15:clr>
            <a:srgbClr val="A4A3A4"/>
          </p15:clr>
        </p15:guide>
        <p15:guide id="8" orient="horz" pos="3643">
          <p15:clr>
            <a:srgbClr val="A4A3A4"/>
          </p15:clr>
        </p15:guide>
        <p15:guide id="9" orient="horz" pos="4219">
          <p15:clr>
            <a:srgbClr val="5ACBF0"/>
          </p15:clr>
        </p15:guide>
        <p15:guide id="10" pos="749">
          <p15:clr>
            <a:srgbClr val="A4A3A4"/>
          </p15:clr>
        </p15:guide>
        <p15:guide id="11" pos="1325">
          <p15:clr>
            <a:srgbClr val="A4A3A4"/>
          </p15:clr>
        </p15:guide>
        <p15:guide id="12" pos="1901">
          <p15:clr>
            <a:srgbClr val="A4A3A4"/>
          </p15:clr>
        </p15:guide>
        <p15:guide id="13" pos="2477">
          <p15:clr>
            <a:srgbClr val="A4A3A4"/>
          </p15:clr>
        </p15:guide>
        <p15:guide id="14" pos="3053">
          <p15:clr>
            <a:srgbClr val="A4A3A4"/>
          </p15:clr>
        </p15:guide>
        <p15:guide id="15" pos="3629">
          <p15:clr>
            <a:srgbClr val="A4A3A4"/>
          </p15:clr>
        </p15:guide>
        <p15:guide id="16" pos="4205">
          <p15:clr>
            <a:srgbClr val="A4A3A4"/>
          </p15:clr>
        </p15:guide>
        <p15:guide id="17" pos="4781">
          <p15:clr>
            <a:srgbClr val="A4A3A4"/>
          </p15:clr>
        </p15:guide>
        <p15:guide id="18" pos="5357">
          <p15:clr>
            <a:srgbClr val="A4A3A4"/>
          </p15:clr>
        </p15:guide>
        <p15:guide id="19" pos="5933">
          <p15:clr>
            <a:srgbClr val="A4A3A4"/>
          </p15:clr>
        </p15:guide>
        <p15:guide id="20" pos="6509">
          <p15:clr>
            <a:srgbClr val="A4A3A4"/>
          </p15:clr>
        </p15:guide>
        <p15:guide id="21" pos="7085">
          <p15:clr>
            <a:srgbClr val="A4A3A4"/>
          </p15:clr>
        </p15:guide>
        <p15:guide id="22" pos="7661">
          <p15:clr>
            <a:srgbClr val="5ACBF0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321" y="296898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1" y="1212851"/>
            <a:ext cx="11887198" cy="2228302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3973272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523" r:id="rId1"/>
    <p:sldLayoutId id="2147484524" r:id="rId2"/>
    <p:sldLayoutId id="2147484525" r:id="rId3"/>
    <p:sldLayoutId id="2147484526" r:id="rId4"/>
    <p:sldLayoutId id="2147484527" r:id="rId5"/>
    <p:sldLayoutId id="2147484528" r:id="rId6"/>
    <p:sldLayoutId id="2147484529" r:id="rId7"/>
    <p:sldLayoutId id="2147484530" r:id="rId8"/>
    <p:sldLayoutId id="2147484531" r:id="rId9"/>
    <p:sldLayoutId id="2147484532" r:id="rId10"/>
    <p:sldLayoutId id="2147484533" r:id="rId11"/>
    <p:sldLayoutId id="2147484534" r:id="rId12"/>
    <p:sldLayoutId id="2147484535" r:id="rId13"/>
    <p:sldLayoutId id="2147484536" r:id="rId14"/>
    <p:sldLayoutId id="2147484537" r:id="rId15"/>
    <p:sldLayoutId id="2147484538" r:id="rId16"/>
    <p:sldLayoutId id="2147484539" r:id="rId17"/>
    <p:sldLayoutId id="2147484540" r:id="rId18"/>
    <p:sldLayoutId id="2147484541" r:id="rId19"/>
    <p:sldLayoutId id="2147484542" r:id="rId20"/>
    <p:sldLayoutId id="2147484543" r:id="rId21"/>
    <p:sldLayoutId id="2147484544" r:id="rId22"/>
    <p:sldLayoutId id="2147484545" r:id="rId23"/>
    <p:sldLayoutId id="2147484546" r:id="rId24"/>
    <p:sldLayoutId id="2147484547" r:id="rId25"/>
    <p:sldLayoutId id="2147484548" r:id="rId26"/>
    <p:sldLayoutId id="2147484549" r:id="rId27"/>
    <p:sldLayoutId id="2147484550" r:id="rId28"/>
    <p:sldLayoutId id="2147484551" r:id="rId29"/>
  </p:sldLayoutIdLst>
  <p:transition>
    <p:fade/>
  </p:transition>
  <p:txStyles>
    <p:titleStyle>
      <a:lvl1pPr algn="l" defTabSz="932563" rtl="0" eaLnBrk="1" latinLnBrk="0" hangingPunct="1">
        <a:lnSpc>
          <a:spcPct val="90000"/>
        </a:lnSpc>
        <a:spcBef>
          <a:spcPct val="0"/>
        </a:spcBef>
        <a:buNone/>
        <a:defRPr lang="en-US" sz="5399" b="0" kern="1200" cap="none" spc="-102" baseline="0" dirty="0" smtClean="0">
          <a:ln w="3175">
            <a:noFill/>
          </a:ln>
          <a:gradFill>
            <a:gsLst>
              <a:gs pos="7080">
                <a:schemeClr val="tx1"/>
              </a:gs>
              <a:gs pos="26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834" marR="0" indent="-342834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99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088" marR="0" indent="-241253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99946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503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058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4548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0830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112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3394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281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563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8844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126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408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7689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3970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253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orient="horz" pos="763">
          <p15:clr>
            <a:srgbClr val="A4A3A4"/>
          </p15:clr>
        </p15:guide>
        <p15:guide id="4" orient="horz" pos="1339">
          <p15:clr>
            <a:srgbClr val="A4A3A4"/>
          </p15:clr>
        </p15:guide>
        <p15:guide id="5" orient="horz" pos="1915">
          <p15:clr>
            <a:srgbClr val="A4A3A4"/>
          </p15:clr>
        </p15:guide>
        <p15:guide id="6" orient="horz" pos="2491">
          <p15:clr>
            <a:srgbClr val="A4A3A4"/>
          </p15:clr>
        </p15:guide>
        <p15:guide id="7" orient="horz" pos="3067">
          <p15:clr>
            <a:srgbClr val="A4A3A4"/>
          </p15:clr>
        </p15:guide>
        <p15:guide id="8" orient="horz" pos="3643">
          <p15:clr>
            <a:srgbClr val="A4A3A4"/>
          </p15:clr>
        </p15:guide>
        <p15:guide id="9" orient="horz" pos="4219">
          <p15:clr>
            <a:srgbClr val="5ACBF0"/>
          </p15:clr>
        </p15:guide>
        <p15:guide id="10" pos="749">
          <p15:clr>
            <a:srgbClr val="A4A3A4"/>
          </p15:clr>
        </p15:guide>
        <p15:guide id="11" pos="1325">
          <p15:clr>
            <a:srgbClr val="A4A3A4"/>
          </p15:clr>
        </p15:guide>
        <p15:guide id="12" pos="1901">
          <p15:clr>
            <a:srgbClr val="A4A3A4"/>
          </p15:clr>
        </p15:guide>
        <p15:guide id="13" pos="2477">
          <p15:clr>
            <a:srgbClr val="A4A3A4"/>
          </p15:clr>
        </p15:guide>
        <p15:guide id="14" pos="3053">
          <p15:clr>
            <a:srgbClr val="A4A3A4"/>
          </p15:clr>
        </p15:guide>
        <p15:guide id="15" pos="3629">
          <p15:clr>
            <a:srgbClr val="A4A3A4"/>
          </p15:clr>
        </p15:guide>
        <p15:guide id="16" pos="4205">
          <p15:clr>
            <a:srgbClr val="A4A3A4"/>
          </p15:clr>
        </p15:guide>
        <p15:guide id="17" pos="4781">
          <p15:clr>
            <a:srgbClr val="A4A3A4"/>
          </p15:clr>
        </p15:guide>
        <p15:guide id="18" pos="5357">
          <p15:clr>
            <a:srgbClr val="A4A3A4"/>
          </p15:clr>
        </p15:guide>
        <p15:guide id="19" pos="5933">
          <p15:clr>
            <a:srgbClr val="A4A3A4"/>
          </p15:clr>
        </p15:guide>
        <p15:guide id="20" pos="6509">
          <p15:clr>
            <a:srgbClr val="A4A3A4"/>
          </p15:clr>
        </p15:guide>
        <p15:guide id="21" pos="7085">
          <p15:clr>
            <a:srgbClr val="A4A3A4"/>
          </p15:clr>
        </p15:guide>
        <p15:guide id="22" pos="766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bionlp-www.utu.fi/wv_demo/" TargetMode="External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3.png"/><Relationship Id="rId5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3.png"/><Relationship Id="rId4" Type="http://schemas.openxmlformats.org/officeDocument/2006/relationships/image" Target="../media/image4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2"/>
          <p:cNvSpPr txBox="1">
            <a:spLocks/>
          </p:cNvSpPr>
          <p:nvPr/>
        </p:nvSpPr>
        <p:spPr>
          <a:xfrm>
            <a:off x="384738" y="155607"/>
            <a:ext cx="11889564" cy="917575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endParaRPr lang="en-US" sz="4400" b="1" dirty="0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73050" y="1281601"/>
            <a:ext cx="7844008" cy="1828800"/>
          </a:xfrm>
        </p:spPr>
        <p:txBody>
          <a:bodyPr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Word Embeddings</a:t>
            </a:r>
          </a:p>
        </p:txBody>
      </p:sp>
      <p:sp>
        <p:nvSpPr>
          <p:cNvPr id="14" name="Text Placeholder 4"/>
          <p:cNvSpPr txBox="1">
            <a:spLocks/>
          </p:cNvSpPr>
          <p:nvPr/>
        </p:nvSpPr>
        <p:spPr>
          <a:xfrm>
            <a:off x="482797" y="4191290"/>
            <a:ext cx="4997740" cy="1229167"/>
          </a:xfrm>
          <a:prstGeom prst="rect">
            <a:avLst/>
          </a:prstGeom>
        </p:spPr>
        <p:txBody>
          <a:bodyPr vert="horz" lIns="93269" tIns="46634" rIns="93269" bIns="46634" rtlCol="0">
            <a:normAutofit/>
          </a:bodyPr>
          <a:lstStyle>
            <a:lvl1pPr marL="233172" indent="-233172" algn="l" defTabSz="932688" rtl="0" eaLnBrk="1" latinLnBrk="0" hangingPunct="1">
              <a:lnSpc>
                <a:spcPct val="90000"/>
              </a:lnSpc>
              <a:spcBef>
                <a:spcPts val="102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9516" indent="-233172" algn="l" defTabSz="932688" rtl="0" eaLnBrk="1" latinLnBrk="0" hangingPunct="1">
              <a:lnSpc>
                <a:spcPct val="90000"/>
              </a:lnSpc>
              <a:spcBef>
                <a:spcPts val="51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65860" indent="-233172" algn="l" defTabSz="932688" rtl="0" eaLnBrk="1" latinLnBrk="0" hangingPunct="1">
              <a:lnSpc>
                <a:spcPct val="90000"/>
              </a:lnSpc>
              <a:spcBef>
                <a:spcPts val="51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2204" indent="-233172" algn="l" defTabSz="932688" rtl="0" eaLnBrk="1" latinLnBrk="0" hangingPunct="1">
              <a:lnSpc>
                <a:spcPct val="90000"/>
              </a:lnSpc>
              <a:spcBef>
                <a:spcPts val="51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98548" indent="-233172" algn="l" defTabSz="932688" rtl="0" eaLnBrk="1" latinLnBrk="0" hangingPunct="1">
              <a:lnSpc>
                <a:spcPct val="90000"/>
              </a:lnSpc>
              <a:spcBef>
                <a:spcPts val="51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4892" indent="-233172" algn="l" defTabSz="932688" rtl="0" eaLnBrk="1" latinLnBrk="0" hangingPunct="1">
              <a:lnSpc>
                <a:spcPct val="90000"/>
              </a:lnSpc>
              <a:spcBef>
                <a:spcPts val="51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236" indent="-233172" algn="l" defTabSz="932688" rtl="0" eaLnBrk="1" latinLnBrk="0" hangingPunct="1">
              <a:lnSpc>
                <a:spcPct val="90000"/>
              </a:lnSpc>
              <a:spcBef>
                <a:spcPts val="51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580" indent="-233172" algn="l" defTabSz="932688" rtl="0" eaLnBrk="1" latinLnBrk="0" hangingPunct="1">
              <a:lnSpc>
                <a:spcPct val="90000"/>
              </a:lnSpc>
              <a:spcBef>
                <a:spcPts val="51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3924" indent="-233172" algn="l" defTabSz="932688" rtl="0" eaLnBrk="1" latinLnBrk="0" hangingPunct="1">
              <a:lnSpc>
                <a:spcPct val="90000"/>
              </a:lnSpc>
              <a:spcBef>
                <a:spcPts val="51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800" dirty="0">
                <a:solidFill>
                  <a:schemeClr val="bg1"/>
                </a:solidFill>
                <a:latin typeface="Segoe UI Light" pitchFamily="34" charset="0"/>
                <a:cs typeface="Segoe UI Light" pitchFamily="34" charset="0"/>
              </a:rPr>
              <a:t>Part 6</a:t>
            </a:r>
            <a:endParaRPr lang="en-US" sz="2400" dirty="0">
              <a:solidFill>
                <a:schemeClr val="bg1"/>
              </a:solidFill>
              <a:latin typeface="Segoe UI Light" pitchFamily="34" charset="0"/>
              <a:cs typeface="Segoe UI Ligh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2827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2"/>
          <p:cNvSpPr txBox="1">
            <a:spLocks/>
          </p:cNvSpPr>
          <p:nvPr/>
        </p:nvSpPr>
        <p:spPr>
          <a:xfrm>
            <a:off x="520759" y="358645"/>
            <a:ext cx="11889564" cy="917575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endParaRPr lang="en-US" sz="5400" b="1" dirty="0">
              <a:latin typeface="+mn-lt"/>
            </a:endParaRPr>
          </a:p>
        </p:txBody>
      </p:sp>
      <p:sp>
        <p:nvSpPr>
          <p:cNvPr id="9" name="Title 2"/>
          <p:cNvSpPr txBox="1">
            <a:spLocks/>
          </p:cNvSpPr>
          <p:nvPr/>
        </p:nvSpPr>
        <p:spPr>
          <a:xfrm>
            <a:off x="504717" y="246351"/>
            <a:ext cx="11889564" cy="1029870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b="1" dirty="0">
                <a:solidFill>
                  <a:schemeClr val="tx1"/>
                </a:solidFill>
              </a:rPr>
              <a:t>Word Embeddings</a:t>
            </a:r>
          </a:p>
        </p:txBody>
      </p:sp>
      <p:pic>
        <p:nvPicPr>
          <p:cNvPr id="13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73"/>
          <a:stretch/>
        </p:blipFill>
        <p:spPr bwMode="auto">
          <a:xfrm>
            <a:off x="6091302" y="1276219"/>
            <a:ext cx="6345173" cy="43878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520759" y="1276220"/>
            <a:ext cx="5654958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+mj-lt"/>
              </a:rPr>
              <a:t>Antonym</a:t>
            </a:r>
          </a:p>
          <a:p>
            <a:endParaRPr lang="en-US" sz="2000" dirty="0">
              <a:latin typeface="+mj-lt"/>
            </a:endParaRPr>
          </a:p>
          <a:p>
            <a:r>
              <a:rPr lang="en-US" sz="2000" dirty="0">
                <a:latin typeface="+mj-lt"/>
              </a:rPr>
              <a:t>A word that is  opposite in context of another word although similar in other respects.</a:t>
            </a:r>
          </a:p>
          <a:p>
            <a:endParaRPr lang="en-US" sz="2000" dirty="0">
              <a:latin typeface="+mj-lt"/>
            </a:endParaRPr>
          </a:p>
          <a:p>
            <a:r>
              <a:rPr lang="en-US" sz="2000" dirty="0">
                <a:latin typeface="+mj-lt"/>
              </a:rPr>
              <a:t>Afraid – Confident</a:t>
            </a:r>
          </a:p>
          <a:p>
            <a:endParaRPr lang="en-US" sz="2000" dirty="0">
              <a:latin typeface="+mj-lt"/>
            </a:endParaRPr>
          </a:p>
          <a:p>
            <a:endParaRPr lang="en-US" sz="2000" dirty="0">
              <a:latin typeface="+mj-lt"/>
            </a:endParaRPr>
          </a:p>
          <a:p>
            <a:endParaRPr lang="en-US"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22520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2"/>
          <p:cNvSpPr txBox="1">
            <a:spLocks/>
          </p:cNvSpPr>
          <p:nvPr/>
        </p:nvSpPr>
        <p:spPr>
          <a:xfrm>
            <a:off x="520759" y="358645"/>
            <a:ext cx="11889564" cy="917575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endParaRPr lang="en-US" sz="5400" b="1" dirty="0">
              <a:latin typeface="+mn-lt"/>
            </a:endParaRPr>
          </a:p>
        </p:txBody>
      </p:sp>
      <p:sp>
        <p:nvSpPr>
          <p:cNvPr id="9" name="Title 2"/>
          <p:cNvSpPr txBox="1">
            <a:spLocks/>
          </p:cNvSpPr>
          <p:nvPr/>
        </p:nvSpPr>
        <p:spPr>
          <a:xfrm>
            <a:off x="504717" y="246351"/>
            <a:ext cx="11889564" cy="752455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b="1" dirty="0">
                <a:solidFill>
                  <a:schemeClr val="tx1"/>
                </a:solidFill>
              </a:rPr>
              <a:t>Word Embeddings</a:t>
            </a:r>
          </a:p>
        </p:txBody>
      </p:sp>
      <p:pic>
        <p:nvPicPr>
          <p:cNvPr id="14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" t="2179" b="2383"/>
          <a:stretch/>
        </p:blipFill>
        <p:spPr bwMode="auto">
          <a:xfrm>
            <a:off x="6274191" y="1193314"/>
            <a:ext cx="5967046" cy="43060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520759" y="1276220"/>
            <a:ext cx="5654958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+mj-lt"/>
              </a:rPr>
              <a:t>Hypernym</a:t>
            </a:r>
            <a:endParaRPr lang="en-US" sz="2000" dirty="0">
              <a:latin typeface="+mj-lt"/>
            </a:endParaRPr>
          </a:p>
          <a:p>
            <a:endParaRPr lang="en-US" sz="2000" dirty="0">
              <a:latin typeface="+mj-lt"/>
            </a:endParaRPr>
          </a:p>
          <a:p>
            <a:r>
              <a:rPr lang="en-US" sz="2000" dirty="0">
                <a:latin typeface="+mj-lt"/>
              </a:rPr>
              <a:t>A word whose meaning includes the meanings of other words.</a:t>
            </a:r>
          </a:p>
          <a:p>
            <a:endParaRPr lang="en-US" sz="2000" dirty="0">
              <a:latin typeface="+mj-lt"/>
            </a:endParaRPr>
          </a:p>
          <a:p>
            <a:r>
              <a:rPr lang="en-US" sz="2000" dirty="0">
                <a:latin typeface="+mj-lt"/>
              </a:rPr>
              <a:t>Flower is a hypernym of daisy and rose.</a:t>
            </a:r>
          </a:p>
          <a:p>
            <a:endParaRPr lang="en-US" sz="2000" dirty="0">
              <a:latin typeface="+mj-lt"/>
            </a:endParaRPr>
          </a:p>
          <a:p>
            <a:r>
              <a:rPr lang="en-US" sz="2000" dirty="0">
                <a:latin typeface="+mj-lt"/>
              </a:rPr>
              <a:t>Truck is a type of car. </a:t>
            </a:r>
          </a:p>
          <a:p>
            <a:endParaRPr lang="en-US" sz="2000" dirty="0">
              <a:latin typeface="+mj-lt"/>
            </a:endParaRPr>
          </a:p>
          <a:p>
            <a:endParaRPr lang="en-US"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1992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2"/>
          <p:cNvSpPr txBox="1">
            <a:spLocks/>
          </p:cNvSpPr>
          <p:nvPr/>
        </p:nvSpPr>
        <p:spPr>
          <a:xfrm>
            <a:off x="520759" y="358645"/>
            <a:ext cx="11889564" cy="917575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endParaRPr lang="en-US" sz="5400" b="1" dirty="0">
              <a:latin typeface="+mn-lt"/>
            </a:endParaRPr>
          </a:p>
        </p:txBody>
      </p:sp>
      <p:sp>
        <p:nvSpPr>
          <p:cNvPr id="9" name="Title 2"/>
          <p:cNvSpPr txBox="1">
            <a:spLocks/>
          </p:cNvSpPr>
          <p:nvPr/>
        </p:nvSpPr>
        <p:spPr>
          <a:xfrm>
            <a:off x="504717" y="246351"/>
            <a:ext cx="11889564" cy="752455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b="1" dirty="0">
                <a:solidFill>
                  <a:schemeClr val="tx1"/>
                </a:solidFill>
              </a:rPr>
              <a:t>Word Embeddings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5" b="2642"/>
          <a:stretch/>
        </p:blipFill>
        <p:spPr bwMode="auto">
          <a:xfrm>
            <a:off x="6529754" y="1165866"/>
            <a:ext cx="5864527" cy="42287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520759" y="1276220"/>
            <a:ext cx="5654958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+mj-lt"/>
              </a:rPr>
              <a:t>Hyponym</a:t>
            </a:r>
          </a:p>
          <a:p>
            <a:endParaRPr lang="en-US" sz="2800" dirty="0">
              <a:latin typeface="+mj-lt"/>
            </a:endParaRPr>
          </a:p>
          <a:p>
            <a:r>
              <a:rPr lang="en-US" sz="2000" dirty="0">
                <a:latin typeface="+mj-lt"/>
              </a:rPr>
              <a:t>A term used to designate a particular member of a broader class.</a:t>
            </a:r>
          </a:p>
          <a:p>
            <a:endParaRPr lang="en-US" sz="2000" dirty="0">
              <a:latin typeface="+mj-lt"/>
            </a:endParaRPr>
          </a:p>
          <a:p>
            <a:r>
              <a:rPr lang="en-US" sz="2000" dirty="0">
                <a:latin typeface="+mj-lt"/>
              </a:rPr>
              <a:t>Cat and rabbit are co-hyponyms of the hypernym animal.</a:t>
            </a:r>
          </a:p>
          <a:p>
            <a:endParaRPr lang="en-US"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32977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2"/>
          <p:cNvSpPr txBox="1">
            <a:spLocks/>
          </p:cNvSpPr>
          <p:nvPr/>
        </p:nvSpPr>
        <p:spPr>
          <a:xfrm>
            <a:off x="520759" y="358645"/>
            <a:ext cx="11889564" cy="917575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endParaRPr lang="en-US" sz="5400" b="1" dirty="0">
              <a:latin typeface="+mn-lt"/>
            </a:endParaRPr>
          </a:p>
        </p:txBody>
      </p:sp>
      <p:sp>
        <p:nvSpPr>
          <p:cNvPr id="9" name="Title 2"/>
          <p:cNvSpPr txBox="1">
            <a:spLocks/>
          </p:cNvSpPr>
          <p:nvPr/>
        </p:nvSpPr>
        <p:spPr>
          <a:xfrm>
            <a:off x="504717" y="246351"/>
            <a:ext cx="11889564" cy="1029870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b="1" dirty="0">
                <a:solidFill>
                  <a:schemeClr val="tx1"/>
                </a:solidFill>
              </a:rPr>
              <a:t>Word Embeddings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18122" y="5898754"/>
            <a:ext cx="102562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+mj-lt"/>
              </a:rPr>
              <a:t>Words are values on a scale: hot, warm, cold.</a:t>
            </a: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07"/>
          <a:stretch/>
        </p:blipFill>
        <p:spPr bwMode="auto">
          <a:xfrm>
            <a:off x="2768234" y="1276221"/>
            <a:ext cx="7394614" cy="44915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18944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2"/>
          <p:cNvSpPr txBox="1">
            <a:spLocks/>
          </p:cNvSpPr>
          <p:nvPr/>
        </p:nvSpPr>
        <p:spPr>
          <a:xfrm>
            <a:off x="520759" y="358645"/>
            <a:ext cx="11889564" cy="917575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endParaRPr lang="en-US" sz="5400" b="1" dirty="0">
              <a:latin typeface="+mn-lt"/>
            </a:endParaRPr>
          </a:p>
        </p:txBody>
      </p:sp>
      <p:sp>
        <p:nvSpPr>
          <p:cNvPr id="9" name="Title 2"/>
          <p:cNvSpPr txBox="1">
            <a:spLocks/>
          </p:cNvSpPr>
          <p:nvPr/>
        </p:nvSpPr>
        <p:spPr>
          <a:xfrm>
            <a:off x="504717" y="246351"/>
            <a:ext cx="11889564" cy="752455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b="1" dirty="0">
                <a:solidFill>
                  <a:schemeClr val="tx1"/>
                </a:solidFill>
              </a:rPr>
              <a:t>Word Embeddings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18122" y="5898754"/>
            <a:ext cx="102562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+mj-lt"/>
              </a:rPr>
              <a:t>Words appear in similar contexts.</a:t>
            </a: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1" r="1145"/>
          <a:stretch/>
        </p:blipFill>
        <p:spPr bwMode="auto">
          <a:xfrm>
            <a:off x="2442433" y="1428006"/>
            <a:ext cx="7461222" cy="42055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35750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2"/>
          <p:cNvSpPr txBox="1">
            <a:spLocks/>
          </p:cNvSpPr>
          <p:nvPr/>
        </p:nvSpPr>
        <p:spPr>
          <a:xfrm>
            <a:off x="520759" y="358645"/>
            <a:ext cx="11889564" cy="917575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endParaRPr lang="en-US" sz="5400" b="1" dirty="0">
              <a:latin typeface="+mn-lt"/>
            </a:endParaRPr>
          </a:p>
        </p:txBody>
      </p:sp>
      <p:sp>
        <p:nvSpPr>
          <p:cNvPr id="12" name="Title 2"/>
          <p:cNvSpPr txBox="1">
            <a:spLocks/>
          </p:cNvSpPr>
          <p:nvPr/>
        </p:nvSpPr>
        <p:spPr>
          <a:xfrm>
            <a:off x="504717" y="246351"/>
            <a:ext cx="11889564" cy="1029870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b="1" dirty="0">
                <a:solidFill>
                  <a:schemeClr val="tx1"/>
                </a:solidFill>
              </a:rPr>
              <a:t>Let's Consider The Following Example…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75426" y="1276220"/>
            <a:ext cx="1186104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We have four (tiny) documents,</a:t>
            </a:r>
          </a:p>
          <a:p>
            <a:endParaRPr lang="en-US" sz="2400" dirty="0">
              <a:latin typeface="+mj-lt"/>
            </a:endParaRPr>
          </a:p>
          <a:p>
            <a:pPr lvl="2"/>
            <a:r>
              <a:rPr lang="en-US" sz="2400" dirty="0">
                <a:latin typeface="+mj-lt"/>
              </a:rPr>
              <a:t>Document 1 : “seattle seahawks jerseys”</a:t>
            </a:r>
          </a:p>
          <a:p>
            <a:pPr lvl="2"/>
            <a:r>
              <a:rPr lang="en-US" sz="2400" dirty="0">
                <a:latin typeface="+mj-lt"/>
              </a:rPr>
              <a:t>Document 2 : “seattle seahawks highlights”</a:t>
            </a:r>
          </a:p>
          <a:p>
            <a:pPr lvl="2"/>
            <a:r>
              <a:rPr lang="en-US" sz="2400" dirty="0">
                <a:latin typeface="+mj-lt"/>
              </a:rPr>
              <a:t>Document 3 : “denver broncos jerseys”</a:t>
            </a:r>
          </a:p>
          <a:p>
            <a:pPr lvl="2"/>
            <a:r>
              <a:rPr lang="en-US" sz="2400" dirty="0">
                <a:latin typeface="+mj-lt"/>
              </a:rPr>
              <a:t>Document 4 : “denver broncos highlights”</a:t>
            </a:r>
          </a:p>
          <a:p>
            <a:pPr lvl="2"/>
            <a:endParaRPr lang="en-US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52025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2"/>
          <p:cNvSpPr txBox="1">
            <a:spLocks/>
          </p:cNvSpPr>
          <p:nvPr/>
        </p:nvSpPr>
        <p:spPr>
          <a:xfrm>
            <a:off x="520759" y="358645"/>
            <a:ext cx="11889564" cy="917575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endParaRPr lang="en-US" sz="5400" b="1" dirty="0">
              <a:latin typeface="+mn-lt"/>
            </a:endParaRPr>
          </a:p>
        </p:txBody>
      </p:sp>
      <p:sp>
        <p:nvSpPr>
          <p:cNvPr id="12" name="Title 2"/>
          <p:cNvSpPr txBox="1">
            <a:spLocks/>
          </p:cNvSpPr>
          <p:nvPr/>
        </p:nvSpPr>
        <p:spPr>
          <a:xfrm>
            <a:off x="504717" y="246351"/>
            <a:ext cx="11889564" cy="1029870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b="1" dirty="0">
                <a:solidFill>
                  <a:schemeClr val="tx1"/>
                </a:solidFill>
              </a:rPr>
              <a:t>If We Use Document Occurrence Vectors...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89495" y="1205882"/>
            <a:ext cx="11128894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>
              <a:latin typeface="+mj-lt"/>
            </a:endParaRPr>
          </a:p>
          <a:p>
            <a:endParaRPr lang="en-US" sz="2400" dirty="0">
              <a:latin typeface="+mj-lt"/>
            </a:endParaRPr>
          </a:p>
          <a:p>
            <a:endParaRPr lang="en-US" sz="2400" dirty="0">
              <a:latin typeface="+mj-lt"/>
            </a:endParaRPr>
          </a:p>
          <a:p>
            <a:endParaRPr lang="en-US" sz="2400" dirty="0">
              <a:latin typeface="+mj-lt"/>
            </a:endParaRPr>
          </a:p>
          <a:p>
            <a:endParaRPr lang="en-US" sz="2400" dirty="0">
              <a:latin typeface="+mj-lt"/>
            </a:endParaRPr>
          </a:p>
          <a:p>
            <a:endParaRPr lang="en-US" sz="2400" dirty="0">
              <a:latin typeface="+mj-lt"/>
            </a:endParaRPr>
          </a:p>
          <a:p>
            <a:endParaRPr lang="en-US" sz="2400" dirty="0">
              <a:latin typeface="+mj-lt"/>
            </a:endParaRPr>
          </a:p>
          <a:p>
            <a:endParaRPr lang="en-US" sz="2400" dirty="0">
              <a:latin typeface="+mj-lt"/>
            </a:endParaRPr>
          </a:p>
          <a:p>
            <a:endParaRPr lang="en-US" sz="2400" dirty="0">
              <a:latin typeface="+mj-lt"/>
            </a:endParaRPr>
          </a:p>
          <a:p>
            <a:endParaRPr lang="en-US" sz="2400" dirty="0">
              <a:latin typeface="+mj-lt"/>
            </a:endParaRPr>
          </a:p>
          <a:p>
            <a:endParaRPr lang="en-US" sz="2400" dirty="0">
              <a:latin typeface="+mj-lt"/>
            </a:endParaRPr>
          </a:p>
          <a:p>
            <a:endParaRPr lang="en-US" sz="2400" dirty="0">
              <a:latin typeface="+mj-lt"/>
            </a:endParaRPr>
          </a:p>
          <a:p>
            <a:r>
              <a:rPr lang="en-US" sz="2400" dirty="0">
                <a:latin typeface="+mj-lt"/>
              </a:rPr>
              <a:t>In the rest of this talk, we refer to this notion of relatedness as Topical similarity.</a:t>
            </a:r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4318" y="1288102"/>
            <a:ext cx="6594427" cy="38888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67501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2"/>
          <p:cNvSpPr txBox="1">
            <a:spLocks/>
          </p:cNvSpPr>
          <p:nvPr/>
        </p:nvSpPr>
        <p:spPr>
          <a:xfrm>
            <a:off x="520759" y="358645"/>
            <a:ext cx="11889564" cy="917575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endParaRPr lang="en-US" sz="5400" b="1" dirty="0">
              <a:latin typeface="+mn-lt"/>
            </a:endParaRPr>
          </a:p>
        </p:txBody>
      </p:sp>
      <p:sp>
        <p:nvSpPr>
          <p:cNvPr id="12" name="Title 2"/>
          <p:cNvSpPr txBox="1">
            <a:spLocks/>
          </p:cNvSpPr>
          <p:nvPr/>
        </p:nvSpPr>
        <p:spPr>
          <a:xfrm>
            <a:off x="504717" y="246351"/>
            <a:ext cx="11889564" cy="1029870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b="1" dirty="0">
                <a:solidFill>
                  <a:schemeClr val="tx1"/>
                </a:solidFill>
              </a:rPr>
              <a:t>If We Use Word Context Vectors...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89494" y="1205882"/>
            <a:ext cx="11593127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>
              <a:latin typeface="+mj-lt"/>
            </a:endParaRPr>
          </a:p>
          <a:p>
            <a:endParaRPr lang="en-US" sz="2400" dirty="0">
              <a:latin typeface="+mj-lt"/>
            </a:endParaRPr>
          </a:p>
          <a:p>
            <a:endParaRPr lang="en-US" sz="2400" dirty="0">
              <a:latin typeface="+mj-lt"/>
            </a:endParaRPr>
          </a:p>
          <a:p>
            <a:endParaRPr lang="en-US" sz="2400" dirty="0">
              <a:latin typeface="+mj-lt"/>
            </a:endParaRPr>
          </a:p>
          <a:p>
            <a:endParaRPr lang="en-US" sz="2400" dirty="0">
              <a:latin typeface="+mj-lt"/>
            </a:endParaRPr>
          </a:p>
          <a:p>
            <a:endParaRPr lang="en-US" sz="2400" dirty="0">
              <a:latin typeface="+mj-lt"/>
            </a:endParaRPr>
          </a:p>
          <a:p>
            <a:endParaRPr lang="en-US" sz="2400" dirty="0">
              <a:latin typeface="+mj-lt"/>
            </a:endParaRPr>
          </a:p>
          <a:p>
            <a:endParaRPr lang="en-US" sz="2400" dirty="0">
              <a:latin typeface="+mj-lt"/>
            </a:endParaRPr>
          </a:p>
          <a:p>
            <a:endParaRPr lang="en-US" sz="2400" dirty="0">
              <a:latin typeface="+mj-lt"/>
            </a:endParaRPr>
          </a:p>
          <a:p>
            <a:endParaRPr lang="en-US" sz="2400" dirty="0">
              <a:latin typeface="+mj-lt"/>
            </a:endParaRPr>
          </a:p>
          <a:p>
            <a:endParaRPr lang="en-US" sz="2400" dirty="0">
              <a:latin typeface="+mj-lt"/>
            </a:endParaRPr>
          </a:p>
          <a:p>
            <a:endParaRPr lang="en-US" sz="2400" dirty="0">
              <a:latin typeface="+mj-lt"/>
            </a:endParaRPr>
          </a:p>
          <a:p>
            <a:r>
              <a:rPr lang="en-US" sz="2400" dirty="0">
                <a:latin typeface="+mj-lt"/>
              </a:rPr>
              <a:t>In the rest of this talk, we refer to this notion of relatedness as Topical (by-type) similarity.</a:t>
            </a: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146" y="1144249"/>
            <a:ext cx="8683406" cy="41814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50431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2"/>
          <p:cNvSpPr txBox="1">
            <a:spLocks/>
          </p:cNvSpPr>
          <p:nvPr/>
        </p:nvSpPr>
        <p:spPr>
          <a:xfrm>
            <a:off x="520759" y="358645"/>
            <a:ext cx="11889564" cy="917575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endParaRPr lang="en-US" sz="5400" b="1" dirty="0">
              <a:latin typeface="+mn-lt"/>
            </a:endParaRPr>
          </a:p>
        </p:txBody>
      </p:sp>
      <p:sp>
        <p:nvSpPr>
          <p:cNvPr id="12" name="Title 2"/>
          <p:cNvSpPr txBox="1">
            <a:spLocks/>
          </p:cNvSpPr>
          <p:nvPr/>
        </p:nvSpPr>
        <p:spPr>
          <a:xfrm>
            <a:off x="504717" y="246351"/>
            <a:ext cx="11889564" cy="1029870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b="1" dirty="0">
                <a:solidFill>
                  <a:schemeClr val="tx1"/>
                </a:solidFill>
              </a:rPr>
              <a:t>If We Use Character Trigrams Vectors...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20759" y="1187875"/>
            <a:ext cx="1112889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>
              <a:latin typeface="+mj-lt"/>
            </a:endParaRPr>
          </a:p>
          <a:p>
            <a:endParaRPr lang="en-US" sz="2400" dirty="0">
              <a:latin typeface="+mj-lt"/>
            </a:endParaRPr>
          </a:p>
          <a:p>
            <a:endParaRPr lang="en-US" sz="2400" dirty="0">
              <a:latin typeface="+mj-lt"/>
            </a:endParaRPr>
          </a:p>
          <a:p>
            <a:endParaRPr lang="en-US" sz="2400" dirty="0">
              <a:latin typeface="+mj-lt"/>
            </a:endParaRPr>
          </a:p>
          <a:p>
            <a:endParaRPr lang="en-US" sz="2400" dirty="0">
              <a:latin typeface="+mj-lt"/>
            </a:endParaRPr>
          </a:p>
          <a:p>
            <a:endParaRPr lang="en-US" sz="2400" dirty="0">
              <a:latin typeface="+mj-lt"/>
            </a:endParaRPr>
          </a:p>
          <a:p>
            <a:endParaRPr lang="en-US" sz="2400" dirty="0">
              <a:latin typeface="+mj-lt"/>
            </a:endParaRPr>
          </a:p>
          <a:p>
            <a:endParaRPr lang="en-US" sz="2400" dirty="0">
              <a:latin typeface="+mj-lt"/>
            </a:endParaRPr>
          </a:p>
          <a:p>
            <a:endParaRPr lang="en-US" sz="2400" dirty="0">
              <a:latin typeface="+mj-lt"/>
            </a:endParaRPr>
          </a:p>
          <a:p>
            <a:endParaRPr lang="en-US" sz="2400" dirty="0">
              <a:latin typeface="+mj-lt"/>
            </a:endParaRPr>
          </a:p>
          <a:p>
            <a:endParaRPr lang="en-US" sz="2400" dirty="0">
              <a:latin typeface="+mj-lt"/>
            </a:endParaRPr>
          </a:p>
          <a:p>
            <a:pPr lvl="3"/>
            <a:r>
              <a:rPr lang="en-US" sz="2400" dirty="0">
                <a:latin typeface="+mj-lt"/>
              </a:rPr>
              <a:t> This notion of relatedness is similar to string edit-distance.</a:t>
            </a: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759" y="1393522"/>
            <a:ext cx="10440767" cy="3333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74598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2"/>
          <p:cNvSpPr txBox="1">
            <a:spLocks/>
          </p:cNvSpPr>
          <p:nvPr/>
        </p:nvSpPr>
        <p:spPr>
          <a:xfrm>
            <a:off x="520759" y="358645"/>
            <a:ext cx="11889564" cy="917575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endParaRPr lang="en-US" sz="5400" b="1" dirty="0">
              <a:latin typeface="+mn-lt"/>
            </a:endParaRPr>
          </a:p>
        </p:txBody>
      </p:sp>
      <p:sp>
        <p:nvSpPr>
          <p:cNvPr id="12" name="Title 2"/>
          <p:cNvSpPr txBox="1">
            <a:spLocks/>
          </p:cNvSpPr>
          <p:nvPr/>
        </p:nvSpPr>
        <p:spPr>
          <a:xfrm>
            <a:off x="504717" y="246351"/>
            <a:ext cx="11889564" cy="752455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b="1" dirty="0"/>
              <a:t>DIY: Learning Word Types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520760" y="1187875"/>
                <a:ext cx="5486145" cy="41186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latin typeface="+mj-lt"/>
                  </a:rPr>
                  <a:t>Demo at </a:t>
                </a:r>
                <a:r>
                  <a:rPr lang="en-US" sz="2000" dirty="0">
                    <a:hlinkClick r:id="rId3"/>
                  </a:rPr>
                  <a:t>http://bionlp-www.utu.fi/wv_demo/</a:t>
                </a:r>
                <a:endParaRPr lang="en-US" sz="2000" dirty="0">
                  <a:latin typeface="+mj-lt"/>
                </a:endParaRPr>
              </a:p>
              <a:p>
                <a:endParaRPr lang="en-US" sz="2000" dirty="0">
                  <a:latin typeface="+mj-lt"/>
                </a:endParaRPr>
              </a:p>
              <a:p>
                <a:r>
                  <a:rPr lang="en-US" sz="2000" dirty="0">
                    <a:latin typeface="+mj-lt"/>
                  </a:rPr>
                  <a:t>Compute (Positive) Pointwise Mutual Information for every Word-Context pair.</a:t>
                </a:r>
              </a:p>
              <a:p>
                <a:endParaRPr lang="en-US" sz="2000" dirty="0">
                  <a:latin typeface="+mj-lt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latin typeface="Cambria Math"/>
                        </a:rPr>
                        <m:t>𝑝𝑚𝑖</m:t>
                      </m:r>
                      <m:r>
                        <a:rPr lang="en-US" sz="2000" b="0" i="1" dirty="0" smtClean="0">
                          <a:latin typeface="Cambria Math"/>
                        </a:rPr>
                        <m:t>(</m:t>
                      </m:r>
                      <m:r>
                        <a:rPr lang="en-US" sz="2000" b="0" i="1" dirty="0" smtClean="0">
                          <a:latin typeface="Cambria Math"/>
                        </a:rPr>
                        <m:t>𝑥</m:t>
                      </m:r>
                      <m:r>
                        <a:rPr lang="en-US" sz="2000" b="0" i="1" dirty="0" smtClean="0">
                          <a:latin typeface="Cambria Math"/>
                        </a:rPr>
                        <m:t>,</m:t>
                      </m:r>
                      <m:r>
                        <a:rPr lang="en-US" sz="2000" b="0" i="1" dirty="0" smtClean="0">
                          <a:latin typeface="Cambria Math"/>
                        </a:rPr>
                        <m:t>𝑦</m:t>
                      </m:r>
                      <m:r>
                        <a:rPr lang="en-US" sz="2000" b="0" i="1" dirty="0" smtClean="0">
                          <a:latin typeface="Cambria Math"/>
                        </a:rPr>
                        <m:t>)≡</m:t>
                      </m:r>
                      <m:func>
                        <m:func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dirty="0" smtClean="0">
                              <a:latin typeface="Cambria Math"/>
                              <a:ea typeface="Cambria Math"/>
                            </a:rPr>
                            <m:t>log</m:t>
                          </m:r>
                        </m:fName>
                        <m:e>
                          <m:f>
                            <m:fPr>
                              <m:ctrlPr>
                                <a:rPr lang="en-US" sz="2000" b="0" i="1" dirty="0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fPr>
                            <m:num>
                              <m:r>
                                <a:rPr lang="en-US" sz="2000" b="0" i="1" dirty="0" smtClean="0">
                                  <a:latin typeface="Cambria Math"/>
                                  <a:ea typeface="Cambria Math"/>
                                </a:rPr>
                                <m:t>𝑝</m:t>
                              </m:r>
                              <m:r>
                                <a:rPr lang="en-US" sz="2000" b="0" i="1" dirty="0" smtClean="0">
                                  <a:latin typeface="Cambria Math"/>
                                  <a:ea typeface="Cambria Math"/>
                                </a:rPr>
                                <m:t>(</m:t>
                              </m:r>
                              <m:r>
                                <a:rPr lang="en-US" sz="2000" b="0" i="1" dirty="0" smtClean="0">
                                  <a:latin typeface="Cambria Math"/>
                                  <a:ea typeface="Cambria Math"/>
                                </a:rPr>
                                <m:t>𝑥</m:t>
                              </m:r>
                              <m:r>
                                <a:rPr lang="en-US" sz="2000" b="0" i="1" dirty="0" smtClean="0">
                                  <a:latin typeface="Cambria Math"/>
                                  <a:ea typeface="Cambria Math"/>
                                </a:rPr>
                                <m:t>,</m:t>
                              </m:r>
                              <m:r>
                                <a:rPr lang="en-US" sz="2000" b="0" i="1" dirty="0" smtClean="0">
                                  <a:latin typeface="Cambria Math"/>
                                  <a:ea typeface="Cambria Math"/>
                                </a:rPr>
                                <m:t>𝑦</m:t>
                              </m:r>
                              <m:r>
                                <a:rPr lang="en-US" sz="2000" b="0" i="1" dirty="0" smtClean="0">
                                  <a:latin typeface="Cambria Math"/>
                                  <a:ea typeface="Cambria Math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US" sz="2000" b="0" i="1" dirty="0" smtClean="0">
                                  <a:latin typeface="Cambria Math"/>
                                  <a:ea typeface="Cambria Math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sz="2000" b="0" i="1" dirty="0" smtClean="0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dirty="0" smtClean="0">
                                      <a:latin typeface="Cambria Math"/>
                                      <a:ea typeface="Cambria Math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sz="2000" b="0" i="1" dirty="0" smtClean="0">
                                  <a:latin typeface="Cambria Math"/>
                                  <a:ea typeface="Cambria Math"/>
                                </a:rPr>
                                <m:t>𝑝</m:t>
                              </m:r>
                              <m:r>
                                <a:rPr lang="en-US" sz="2000" b="0" i="1" dirty="0" smtClean="0">
                                  <a:latin typeface="Cambria Math"/>
                                  <a:ea typeface="Cambria Math"/>
                                </a:rPr>
                                <m:t>(</m:t>
                              </m:r>
                              <m:r>
                                <a:rPr lang="en-US" sz="2000" b="0" i="1" dirty="0" smtClean="0">
                                  <a:latin typeface="Cambria Math"/>
                                  <a:ea typeface="Cambria Math"/>
                                </a:rPr>
                                <m:t>𝑦</m:t>
                              </m:r>
                              <m:r>
                                <a:rPr lang="en-US" sz="2000" b="0" i="1" dirty="0" smtClean="0">
                                  <a:latin typeface="Cambria Math"/>
                                  <a:ea typeface="Cambria Math"/>
                                </a:rPr>
                                <m:t>)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n-US" sz="2000" dirty="0">
                  <a:latin typeface="+mj-lt"/>
                </a:endParaRPr>
              </a:p>
              <a:p>
                <a:endParaRPr lang="en-US" sz="2000" dirty="0">
                  <a:latin typeface="+mj-lt"/>
                </a:endParaRPr>
              </a:p>
              <a:p>
                <a:r>
                  <a:rPr lang="en-US" sz="2000" dirty="0">
                    <a:latin typeface="+mj-lt"/>
                  </a:rPr>
                  <a:t>Compute the cosine similarity between the context score vectors to estimate word similarity by type.</a:t>
                </a:r>
              </a:p>
              <a:p>
                <a:r>
                  <a:rPr lang="en-US" sz="2000" dirty="0">
                    <a:latin typeface="+mj-lt"/>
                  </a:rPr>
                  <a:t> </a:t>
                </a:r>
              </a:p>
              <a:p>
                <a:endParaRPr lang="en-US" sz="2000" dirty="0">
                  <a:latin typeface="+mj-lt"/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760" y="1187875"/>
                <a:ext cx="5486145" cy="4118692"/>
              </a:xfrm>
              <a:prstGeom prst="rect">
                <a:avLst/>
              </a:prstGeom>
              <a:blipFill rotWithShape="1">
                <a:blip r:embed="rId5"/>
                <a:stretch>
                  <a:fillRect l="-1111" t="-5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340" name="Picture 4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1"/>
          <a:stretch/>
        </p:blipFill>
        <p:spPr bwMode="auto">
          <a:xfrm>
            <a:off x="6119446" y="1187875"/>
            <a:ext cx="6290876" cy="2238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41" name="Picture 5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9"/>
          <a:stretch/>
        </p:blipFill>
        <p:spPr bwMode="auto">
          <a:xfrm>
            <a:off x="6119445" y="3907787"/>
            <a:ext cx="6274835" cy="22719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9655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3174EC1-1FD3-F149-9A88-1CB44EA51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 Embedding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B0C773-B977-DE4C-BB89-8D5EF079B3D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74638" y="2597162"/>
            <a:ext cx="7315200" cy="923330"/>
          </a:xfrm>
        </p:spPr>
        <p:txBody>
          <a:bodyPr>
            <a:normAutofit/>
          </a:bodyPr>
          <a:lstStyle/>
          <a:p>
            <a:r>
              <a:rPr lang="en-US" dirty="0"/>
              <a:t>Mapping of words or phrases to vectors of real numbers</a:t>
            </a:r>
          </a:p>
          <a:p>
            <a:r>
              <a:rPr lang="en-US" dirty="0"/>
              <a:t>Output is a vocabulary of such mappings</a:t>
            </a:r>
          </a:p>
        </p:txBody>
      </p:sp>
    </p:spTree>
    <p:extLst>
      <p:ext uri="{BB962C8B-B14F-4D97-AF65-F5344CB8AC3E}">
        <p14:creationId xmlns:p14="http://schemas.microsoft.com/office/powerpoint/2010/main" val="3707733658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2"/>
          <p:cNvSpPr txBox="1">
            <a:spLocks/>
          </p:cNvSpPr>
          <p:nvPr/>
        </p:nvSpPr>
        <p:spPr>
          <a:xfrm>
            <a:off x="520759" y="358645"/>
            <a:ext cx="11889564" cy="917575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endParaRPr lang="en-US" sz="5400" b="1" dirty="0">
              <a:latin typeface="+mn-lt"/>
            </a:endParaRPr>
          </a:p>
        </p:txBody>
      </p:sp>
      <p:sp>
        <p:nvSpPr>
          <p:cNvPr id="12" name="Title 2"/>
          <p:cNvSpPr txBox="1">
            <a:spLocks/>
          </p:cNvSpPr>
          <p:nvPr/>
        </p:nvSpPr>
        <p:spPr>
          <a:xfrm>
            <a:off x="504717" y="246351"/>
            <a:ext cx="11889564" cy="1029870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b="1" dirty="0">
                <a:solidFill>
                  <a:schemeClr val="tx1"/>
                </a:solidFill>
              </a:rPr>
              <a:t>Word Analogy Task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575426" y="1276220"/>
                <a:ext cx="11861049" cy="42780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3"/>
                <a:r>
                  <a:rPr lang="en-US" sz="2800" dirty="0">
                    <a:latin typeface="+mj-lt"/>
                  </a:rPr>
                  <a:t>man is to woman as king is to _?</a:t>
                </a:r>
              </a:p>
              <a:p>
                <a:pPr lvl="3"/>
                <a:r>
                  <a:rPr lang="en-US" sz="2800" dirty="0">
                    <a:latin typeface="+mj-lt"/>
                  </a:rPr>
                  <a:t>good is to best as smart is to _?</a:t>
                </a:r>
              </a:p>
              <a:p>
                <a:pPr lvl="3"/>
                <a:r>
                  <a:rPr lang="en-US" sz="2800" dirty="0">
                    <a:latin typeface="+mj-lt"/>
                  </a:rPr>
                  <a:t>china is to beijing as russia is to _?</a:t>
                </a:r>
              </a:p>
              <a:p>
                <a:pPr lvl="3"/>
                <a:endParaRPr lang="en-US" sz="2800" dirty="0">
                  <a:latin typeface="+mj-lt"/>
                </a:endParaRPr>
              </a:p>
              <a:p>
                <a:r>
                  <a:rPr lang="en-US" sz="2800" dirty="0">
                    <a:latin typeface="+mj-lt"/>
                  </a:rPr>
                  <a:t>Turns out the word-context based vector model we just learnt is good for such analogy tasks,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8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 dirty="0" smtClean="0">
                              <a:latin typeface="Cambria Math"/>
                            </a:rPr>
                            <m:t>𝑘𝑖𝑛𝑔</m:t>
                          </m:r>
                        </m:e>
                      </m:d>
                      <m:r>
                        <a:rPr lang="en-US" sz="2800" b="0" i="1" dirty="0" smtClean="0">
                          <a:latin typeface="Cambria Math"/>
                        </a:rPr>
                        <m:t>−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 dirty="0" smtClean="0">
                              <a:latin typeface="Cambria Math"/>
                            </a:rPr>
                            <m:t>𝑚𝑎𝑛</m:t>
                          </m:r>
                        </m:e>
                      </m:d>
                      <m:r>
                        <a:rPr lang="en-US" sz="2800" b="0" i="1" dirty="0" smtClean="0">
                          <a:latin typeface="Cambria Math"/>
                        </a:rPr>
                        <m:t>+</m:t>
                      </m:r>
                      <m:r>
                        <a:rPr lang="en-US" sz="2800" i="1" dirty="0" smtClean="0">
                          <a:latin typeface="Cambria Math"/>
                        </a:rPr>
                        <m:t>[</m:t>
                      </m:r>
                      <m:r>
                        <a:rPr lang="en-US" sz="2800" i="1" dirty="0" smtClean="0">
                          <a:latin typeface="Cambria Math"/>
                        </a:rPr>
                        <m:t>𝑤𝑜𝑚𝑎𝑛</m:t>
                      </m:r>
                      <m:r>
                        <a:rPr lang="en-US" sz="2800" i="1" dirty="0" smtClean="0">
                          <a:latin typeface="Cambria Math"/>
                        </a:rPr>
                        <m:t>]≈[</m:t>
                      </m:r>
                      <m:r>
                        <a:rPr lang="en-US" sz="2800" i="1" dirty="0" smtClean="0">
                          <a:latin typeface="Cambria Math"/>
                        </a:rPr>
                        <m:t>𝑞𝑢𝑒𝑒𝑛</m:t>
                      </m:r>
                      <m:r>
                        <a:rPr lang="en-US" sz="2800" i="1" dirty="0" smtClean="0">
                          <a:latin typeface="Cambria Math"/>
                        </a:rPr>
                        <m:t>]</m:t>
                      </m:r>
                    </m:oMath>
                  </m:oMathPara>
                </a14:m>
                <a:endParaRPr lang="en-US" sz="2800" dirty="0">
                  <a:latin typeface="+mj-lt"/>
                </a:endParaRPr>
              </a:p>
              <a:p>
                <a:endParaRPr lang="en-US" sz="2800" dirty="0">
                  <a:latin typeface="+mj-lt"/>
                </a:endParaRPr>
              </a:p>
              <a:p>
                <a:endParaRPr lang="en-US" sz="2800" dirty="0">
                  <a:latin typeface="+mj-lt"/>
                </a:endParaRPr>
              </a:p>
              <a:p>
                <a:r>
                  <a:rPr lang="en-US" sz="2000" dirty="0">
                    <a:latin typeface="+mj-lt"/>
                  </a:rPr>
                  <a:t>Levy, Goldberg, and Israel, </a:t>
                </a:r>
                <a:r>
                  <a:rPr lang="en-US" sz="2000" u="sng" dirty="0">
                    <a:solidFill>
                      <a:srgbClr val="00B2E2"/>
                    </a:solidFill>
                    <a:latin typeface="+mj-lt"/>
                  </a:rPr>
                  <a:t>Linguistic Regularities in Sparse and Explicit Word Representations</a:t>
                </a:r>
                <a:r>
                  <a:rPr lang="en-US" sz="2000" dirty="0">
                    <a:latin typeface="+mj-lt"/>
                  </a:rPr>
                  <a:t>, CoNLL.2014</a:t>
                </a: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426" y="1276220"/>
                <a:ext cx="11861049" cy="4278094"/>
              </a:xfrm>
              <a:prstGeom prst="rect">
                <a:avLst/>
              </a:prstGeom>
              <a:blipFill rotWithShape="1">
                <a:blip r:embed="rId3"/>
                <a:stretch>
                  <a:fillRect l="-1028" t="-1425" r="-1336" b="-17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82729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 txBox="1">
            <a:spLocks/>
          </p:cNvSpPr>
          <p:nvPr/>
        </p:nvSpPr>
        <p:spPr>
          <a:xfrm>
            <a:off x="504717" y="246351"/>
            <a:ext cx="11889564" cy="752455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b="1" dirty="0">
                <a:solidFill>
                  <a:schemeClr val="tx1"/>
                </a:solidFill>
              </a:rPr>
              <a:t>Embeddings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20760" y="1187875"/>
            <a:ext cx="6400544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+mj-lt"/>
              </a:rPr>
              <a:t>The vectors we have been discussing so far are very high-dimensional (thousands, or even millions) and sparse.</a:t>
            </a:r>
          </a:p>
          <a:p>
            <a:endParaRPr lang="en-US" sz="2800" dirty="0">
              <a:latin typeface="+mj-lt"/>
            </a:endParaRPr>
          </a:p>
          <a:p>
            <a:r>
              <a:rPr lang="en-US" sz="2800" dirty="0">
                <a:latin typeface="+mj-lt"/>
              </a:rPr>
              <a:t>But there are techniques to learn lower-dimensional dense vectors for words using the same intuitions.</a:t>
            </a:r>
          </a:p>
          <a:p>
            <a:endParaRPr lang="en-US" sz="2800" dirty="0">
              <a:latin typeface="+mj-lt"/>
            </a:endParaRPr>
          </a:p>
          <a:p>
            <a:r>
              <a:rPr lang="en-US" sz="2800" dirty="0">
                <a:latin typeface="+mj-lt"/>
              </a:rPr>
              <a:t>These dense vectors are called embeddings.</a:t>
            </a:r>
          </a:p>
        </p:txBody>
      </p:sp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1981" y="1301990"/>
            <a:ext cx="5175216" cy="41729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18352768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 txBox="1">
            <a:spLocks/>
          </p:cNvSpPr>
          <p:nvPr/>
        </p:nvSpPr>
        <p:spPr>
          <a:xfrm>
            <a:off x="504717" y="246351"/>
            <a:ext cx="11889564" cy="752455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b="1" dirty="0">
                <a:solidFill>
                  <a:schemeClr val="tx1"/>
                </a:solidFill>
              </a:rPr>
              <a:t>Learning Dense Embeddings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20760" y="1187875"/>
            <a:ext cx="5415806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latin typeface="+mj-lt"/>
              </a:rPr>
              <a:t>Matrix Factorization</a:t>
            </a:r>
          </a:p>
          <a:p>
            <a:r>
              <a:rPr lang="en-US" sz="2200" dirty="0">
                <a:latin typeface="+mj-lt"/>
              </a:rPr>
              <a:t>Factorize word-context matrix.</a:t>
            </a:r>
          </a:p>
          <a:p>
            <a:endParaRPr lang="en-US" sz="2200" dirty="0">
              <a:latin typeface="+mj-lt"/>
            </a:endParaRPr>
          </a:p>
          <a:p>
            <a:endParaRPr lang="en-US" sz="2200" dirty="0">
              <a:latin typeface="+mj-lt"/>
            </a:endParaRPr>
          </a:p>
          <a:p>
            <a:endParaRPr lang="en-US" sz="2200" dirty="0">
              <a:latin typeface="+mj-lt"/>
            </a:endParaRPr>
          </a:p>
          <a:p>
            <a:endParaRPr lang="en-US" sz="2200" dirty="0">
              <a:latin typeface="+mj-lt"/>
            </a:endParaRPr>
          </a:p>
          <a:p>
            <a:endParaRPr lang="en-US" sz="2200" dirty="0">
              <a:latin typeface="+mj-lt"/>
            </a:endParaRPr>
          </a:p>
          <a:p>
            <a:endParaRPr lang="en-US" sz="2200" dirty="0">
              <a:latin typeface="+mj-lt"/>
            </a:endParaRPr>
          </a:p>
          <a:p>
            <a:r>
              <a:rPr lang="en-US" sz="2200" dirty="0">
                <a:latin typeface="+mj-lt"/>
              </a:rPr>
              <a:t>E.g.,</a:t>
            </a:r>
          </a:p>
          <a:p>
            <a:pPr lvl="1"/>
            <a:r>
              <a:rPr lang="en-US" sz="2200" dirty="0">
                <a:latin typeface="+mj-lt"/>
              </a:rPr>
              <a:t>LDA (Word-Document),</a:t>
            </a:r>
          </a:p>
          <a:p>
            <a:pPr lvl="1"/>
            <a:r>
              <a:rPr lang="en-US" sz="2200" dirty="0">
                <a:latin typeface="+mj-lt"/>
              </a:rPr>
              <a:t>GloVe (Word-NeighboringWord)</a:t>
            </a:r>
          </a:p>
          <a:p>
            <a:endParaRPr lang="en-US" sz="2200" dirty="0">
              <a:latin typeface="+mj-lt"/>
            </a:endParaRPr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398" y="2063549"/>
            <a:ext cx="4290477" cy="17188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6637859" y="1187875"/>
            <a:ext cx="5798615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latin typeface="+mj-lt"/>
              </a:rPr>
              <a:t>Neural Networks</a:t>
            </a:r>
          </a:p>
          <a:p>
            <a:r>
              <a:rPr lang="en-US" sz="2200" dirty="0">
                <a:latin typeface="+mj-lt"/>
              </a:rPr>
              <a:t>A neural network with a bottleneck, word and context as input and output respectively.</a:t>
            </a:r>
          </a:p>
          <a:p>
            <a:endParaRPr lang="en-US" sz="2200" dirty="0">
              <a:latin typeface="+mj-lt"/>
            </a:endParaRPr>
          </a:p>
          <a:p>
            <a:endParaRPr lang="en-US" sz="2200" dirty="0">
              <a:latin typeface="+mj-lt"/>
            </a:endParaRPr>
          </a:p>
          <a:p>
            <a:endParaRPr lang="en-US" sz="2200" dirty="0">
              <a:latin typeface="+mj-lt"/>
            </a:endParaRPr>
          </a:p>
          <a:p>
            <a:endParaRPr lang="en-US" sz="2200" dirty="0">
              <a:latin typeface="+mj-lt"/>
            </a:endParaRPr>
          </a:p>
          <a:p>
            <a:endParaRPr lang="en-US" sz="2200" dirty="0">
              <a:latin typeface="+mj-lt"/>
            </a:endParaRPr>
          </a:p>
          <a:p>
            <a:endParaRPr lang="en-US" sz="2200" dirty="0">
              <a:latin typeface="+mj-lt"/>
            </a:endParaRPr>
          </a:p>
          <a:p>
            <a:r>
              <a:rPr lang="en-US" sz="2200" dirty="0">
                <a:latin typeface="+mj-lt"/>
              </a:rPr>
              <a:t>E.g.,</a:t>
            </a:r>
          </a:p>
          <a:p>
            <a:pPr lvl="1"/>
            <a:r>
              <a:rPr lang="en-US" sz="2200" dirty="0">
                <a:latin typeface="+mj-lt"/>
              </a:rPr>
              <a:t>Word2vec (Word-Neighboringword)</a:t>
            </a:r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0832" y="2475914"/>
            <a:ext cx="3588578" cy="19092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94608" y="5297265"/>
            <a:ext cx="12099673" cy="1161857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9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Deerwester, Dumais, Landauer, Furnas, and Harshman, </a:t>
            </a:r>
            <a:r>
              <a:rPr lang="en-US" sz="1900" u="sng" dirty="0">
                <a:solidFill>
                  <a:srgbClr val="00B2E2"/>
                </a:solidFill>
                <a:latin typeface="+mj-lt"/>
              </a:rPr>
              <a:t>Indexing by latent semantic analysis</a:t>
            </a:r>
            <a:r>
              <a:rPr lang="en-US" sz="19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, JASIS,1990.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9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Pennington, Socher, and Manning, </a:t>
            </a:r>
            <a:r>
              <a:rPr lang="en-US" sz="1900" u="sng" dirty="0">
                <a:solidFill>
                  <a:srgbClr val="00BCF2"/>
                </a:solidFill>
                <a:latin typeface="+mj-lt"/>
              </a:rPr>
              <a:t>GloVe: Global Vectors for Word Representation</a:t>
            </a:r>
            <a:r>
              <a:rPr lang="en-US" sz="19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, EMNLP, 2014. Mikolov, Sutskever, Chen, Corrado, and Dean, </a:t>
            </a:r>
            <a:r>
              <a:rPr lang="en-US" sz="1900" u="sng" dirty="0">
                <a:solidFill>
                  <a:srgbClr val="00BCF2"/>
                </a:solidFill>
                <a:latin typeface="+mj-lt"/>
              </a:rPr>
              <a:t>Distributed resentations of Words and phrases and their compositionality</a:t>
            </a:r>
            <a:r>
              <a:rPr lang="en-US" sz="19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, NIPS, 2013.</a:t>
            </a:r>
          </a:p>
        </p:txBody>
      </p:sp>
    </p:spTree>
    <p:extLst>
      <p:ext uri="{BB962C8B-B14F-4D97-AF65-F5344CB8AC3E}">
        <p14:creationId xmlns:p14="http://schemas.microsoft.com/office/powerpoint/2010/main" val="3085515802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213BCDC-AC29-B44C-B4AB-69AE80387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Word2Vec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4283EA-5AE8-4842-8A57-66C90A431B3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74320" y="1655181"/>
            <a:ext cx="5443256" cy="4136517"/>
          </a:xfrm>
        </p:spPr>
        <p:txBody>
          <a:bodyPr>
            <a:normAutofit/>
          </a:bodyPr>
          <a:lstStyle/>
          <a:p>
            <a:r>
              <a:rPr lang="en-US" dirty="0"/>
              <a:t>A set of 2-layer networks that perform the mapping</a:t>
            </a:r>
          </a:p>
          <a:p>
            <a:pPr lvl="1"/>
            <a:r>
              <a:rPr lang="en-US" dirty="0"/>
              <a:t>Continuous Bag of Words (CBOW) networks predict current word from a context of 5 (default) surrounding words. </a:t>
            </a:r>
          </a:p>
          <a:p>
            <a:pPr lvl="2"/>
            <a:r>
              <a:rPr lang="en-US" dirty="0"/>
              <a:t>Order is not important</a:t>
            </a:r>
          </a:p>
          <a:p>
            <a:pPr lvl="1"/>
            <a:r>
              <a:rPr lang="en-US" dirty="0"/>
              <a:t>Continuous skip-gram uses the current word to predict the context (10 words by default). </a:t>
            </a:r>
          </a:p>
          <a:p>
            <a:pPr lvl="2"/>
            <a:r>
              <a:rPr lang="en-US" dirty="0"/>
              <a:t>Closer words weigh more heavily </a:t>
            </a:r>
          </a:p>
        </p:txBody>
      </p:sp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A21E075B-F79E-544A-B5CE-E6ECEDDEA0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8283" y="1655181"/>
            <a:ext cx="6808192" cy="3963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683167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 txBox="1">
            <a:spLocks/>
          </p:cNvSpPr>
          <p:nvPr/>
        </p:nvSpPr>
        <p:spPr>
          <a:xfrm>
            <a:off x="504717" y="246351"/>
            <a:ext cx="11889564" cy="752455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b="1" dirty="0">
                <a:solidFill>
                  <a:schemeClr val="tx1"/>
                </a:solidFill>
                <a:cs typeface="Segoe UI Light" panose="020B0502040204020203" pitchFamily="34" charset="0"/>
              </a:rPr>
              <a:t>How Do Word Analogies Work?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540070" y="1192935"/>
                <a:ext cx="6324964" cy="48630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Visually, the vector {china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/>
                        <a:ea typeface="Cambria Math"/>
                        <a:cs typeface="Segoe UI Light" panose="020B0502040204020203" pitchFamily="34" charset="0"/>
                      </a:rPr>
                      <m:t>→ </m:t>
                    </m:r>
                  </m:oMath>
                </a14:m>
                <a:r>
                  <a:rPr lang="en-US" sz="2800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beijing} turns out to be almost parallel to the vector {russia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/>
                        <a:ea typeface="Cambria Math"/>
                        <a:cs typeface="Segoe UI Light" panose="020B0502040204020203" pitchFamily="34" charset="0"/>
                      </a:rPr>
                      <m:t>→ </m:t>
                    </m:r>
                  </m:oMath>
                </a14:m>
                <a:r>
                  <a:rPr lang="en-US" sz="2800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moscow}.</a:t>
                </a:r>
              </a:p>
              <a:p>
                <a:endParaRPr lang="en-US" sz="28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  <a:p>
                <a:r>
                  <a:rPr lang="en-US" sz="2800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But if you aren’t queasy about reading a lot of equations, read the following paper…</a:t>
                </a:r>
              </a:p>
              <a:p>
                <a:endParaRPr lang="en-US" sz="28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  <a:p>
                <a:r>
                  <a:rPr lang="en-US" sz="2800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Arora, et al. </a:t>
                </a:r>
                <a:r>
                  <a:rPr lang="en-US" sz="2800" u="sng" dirty="0">
                    <a:solidFill>
                      <a:srgbClr val="00BCF2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RAND-WALK: A Latent variable Model approach Word Embeddings</a:t>
                </a:r>
                <a:r>
                  <a:rPr lang="en-US" sz="2800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, 2015.</a:t>
                </a: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070" y="1192935"/>
                <a:ext cx="6324964" cy="4863085"/>
              </a:xfrm>
              <a:prstGeom prst="rect">
                <a:avLst/>
              </a:prstGeom>
              <a:blipFill rotWithShape="1">
                <a:blip r:embed="rId3"/>
                <a:stretch>
                  <a:fillRect l="-2025" t="-1255" r="-3279" b="-20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6627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77" r="2077" b="3481"/>
          <a:stretch/>
        </p:blipFill>
        <p:spPr bwMode="auto">
          <a:xfrm>
            <a:off x="7017824" y="1336431"/>
            <a:ext cx="5036451" cy="36294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6"/>
          <p:cNvSpPr/>
          <p:nvPr/>
        </p:nvSpPr>
        <p:spPr>
          <a:xfrm>
            <a:off x="7017823" y="5225024"/>
            <a:ext cx="560089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Mikolov, Sutskever, Chen, Corrado, and Dean, </a:t>
            </a:r>
            <a:r>
              <a:rPr lang="en-US" sz="1600" u="sng" dirty="0">
                <a:solidFill>
                  <a:srgbClr val="00BCF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Distributed representations of words and phrasses and their compositionality</a:t>
            </a:r>
            <a:r>
              <a:rPr lang="en-US" sz="1600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, NIPS, 2013.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615539766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 txBox="1">
            <a:spLocks/>
          </p:cNvSpPr>
          <p:nvPr/>
        </p:nvSpPr>
        <p:spPr>
          <a:xfrm>
            <a:off x="504717" y="246351"/>
            <a:ext cx="11889564" cy="752455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b="1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Word Embeddings For Document Ranking</a:t>
            </a:r>
            <a:endParaRPr lang="en-US" b="1" dirty="0">
              <a:solidFill>
                <a:schemeClr val="tx1"/>
              </a:solidFill>
              <a:cs typeface="Segoe UI Light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540070" y="1308294"/>
                <a:ext cx="6662588" cy="44012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>
                    <a:latin typeface="+mj-lt"/>
                    <a:cs typeface="Segoe UI Light" panose="020B0502040204020203" pitchFamily="34" charset="0"/>
                  </a:rPr>
                  <a:t>Traditional IR uses Term matching,</a:t>
                </a:r>
              </a:p>
              <a:p>
                <a14:m>
                  <m:oMath xmlns:m="http://schemas.openxmlformats.org/officeDocument/2006/math">
                    <m:r>
                      <a:rPr lang="en-US" sz="2800" i="1">
                        <a:latin typeface="Cambria Math"/>
                        <a:ea typeface="Cambria Math"/>
                        <a:cs typeface="Segoe UI Light" panose="020B0502040204020203" pitchFamily="34" charset="0"/>
                      </a:rPr>
                      <m:t>→</m:t>
                    </m:r>
                  </m:oMath>
                </a14:m>
                <a:r>
                  <a:rPr lang="en-US" sz="2800" dirty="0">
                    <a:latin typeface="+mj-lt"/>
                    <a:cs typeface="Segoe UI Light" panose="020B0502040204020203" pitchFamily="34" charset="0"/>
                  </a:rPr>
                  <a:t># of times the doc says Albuquerque</a:t>
                </a:r>
              </a:p>
              <a:p>
                <a:endParaRPr lang="en-US" sz="2800" dirty="0">
                  <a:latin typeface="+mj-lt"/>
                  <a:cs typeface="Segoe UI Light" panose="020B0502040204020203" pitchFamily="34" charset="0"/>
                </a:endParaRPr>
              </a:p>
              <a:p>
                <a:r>
                  <a:rPr lang="en-US" sz="2800" dirty="0">
                    <a:latin typeface="+mj-lt"/>
                    <a:cs typeface="Segoe UI Light" panose="020B0502040204020203" pitchFamily="34" charset="0"/>
                  </a:rPr>
                  <a:t>We can use word embeddings to</a:t>
                </a:r>
              </a:p>
              <a:p>
                <a:r>
                  <a:rPr lang="en-US" sz="2800" dirty="0">
                    <a:latin typeface="+mj-lt"/>
                    <a:cs typeface="Segoe UI Light" panose="020B0502040204020203" pitchFamily="34" charset="0"/>
                  </a:rPr>
                  <a:t>Compare all-pairs of query-document</a:t>
                </a:r>
              </a:p>
              <a:p>
                <a:r>
                  <a:rPr lang="en-US" sz="2800" dirty="0">
                    <a:latin typeface="+mj-lt"/>
                    <a:cs typeface="Segoe UI Light" panose="020B0502040204020203" pitchFamily="34" charset="0"/>
                  </a:rPr>
                  <a:t>Terms,</a:t>
                </a:r>
              </a:p>
              <a:p>
                <a:endParaRPr lang="en-US" sz="2800" dirty="0">
                  <a:latin typeface="+mj-lt"/>
                  <a:cs typeface="Segoe UI Light" panose="020B0502040204020203" pitchFamily="34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800" i="1">
                        <a:latin typeface="Cambria Math"/>
                        <a:ea typeface="Cambria Math"/>
                        <a:cs typeface="Segoe UI Light" panose="020B0502040204020203" pitchFamily="34" charset="0"/>
                      </a:rPr>
                      <m:t>→</m:t>
                    </m:r>
                  </m:oMath>
                </a14:m>
                <a:r>
                  <a:rPr lang="en-US" sz="2800" dirty="0">
                    <a:latin typeface="+mj-lt"/>
                    <a:cs typeface="Segoe UI Light" panose="020B0502040204020203" pitchFamily="34" charset="0"/>
                  </a:rPr>
                  <a:t># of terms in the doc that relate to Albuquerque</a:t>
                </a:r>
              </a:p>
              <a:p>
                <a:endParaRPr lang="en-US" sz="2800" dirty="0">
                  <a:latin typeface="+mj-lt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070" y="1308294"/>
                <a:ext cx="6662588" cy="4401205"/>
              </a:xfrm>
              <a:prstGeom prst="rect">
                <a:avLst/>
              </a:prstGeom>
              <a:blipFill rotWithShape="1">
                <a:blip r:embed="rId4"/>
                <a:stretch>
                  <a:fillRect l="-1921" t="-1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867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8923" y="1308295"/>
            <a:ext cx="3732135" cy="40796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921751" y="5389598"/>
            <a:ext cx="11373412" cy="1043363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Nalisnick, Mitra , Craswell, and Caruana, </a:t>
            </a:r>
            <a:r>
              <a:rPr lang="en-US" u="sng" dirty="0">
                <a:solidFill>
                  <a:srgbClr val="00B2E2"/>
                </a:solidFill>
                <a:latin typeface="+mj-lt"/>
              </a:rPr>
              <a:t>Improving Document Ranking with Dual Word </a:t>
            </a:r>
            <a:r>
              <a:rPr lang="en-US" u="sng" dirty="0">
                <a:solidFill>
                  <a:srgbClr val="00B2E2"/>
                </a:solidFill>
                <a:latin typeface="+mj-lt"/>
                <a:cs typeface="Segoe UI Light" panose="020B0502040204020203" pitchFamily="34" charset="0"/>
              </a:rPr>
              <a:t>Embeddings</a:t>
            </a:r>
            <a:r>
              <a:rPr lang="en-US" dirty="0">
                <a:latin typeface="+mj-lt"/>
                <a:cs typeface="Segoe UI Light" panose="020B0502040204020203" pitchFamily="34" charset="0"/>
              </a:rPr>
              <a:t>, in www, 2016.</a:t>
            </a:r>
            <a:r>
              <a:rPr 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 Mitra, Nalisnick Craswell, and Caruana, </a:t>
            </a:r>
            <a:r>
              <a:rPr lang="en-US" u="sng" dirty="0">
                <a:solidFill>
                  <a:srgbClr val="00B2E2"/>
                </a:solidFill>
                <a:latin typeface="+mj-lt"/>
              </a:rPr>
              <a:t>A Dual </a:t>
            </a:r>
            <a:r>
              <a:rPr lang="en-US" u="sng" dirty="0">
                <a:solidFill>
                  <a:srgbClr val="00B2E2"/>
                </a:solidFill>
                <a:latin typeface="+mj-lt"/>
                <a:cs typeface="Segoe UI Light" panose="020B0502040204020203" pitchFamily="34" charset="0"/>
              </a:rPr>
              <a:t>Embeddings Space model for Document Ranking</a:t>
            </a:r>
            <a:r>
              <a:rPr lang="en-US" dirty="0">
                <a:latin typeface="+mj-lt"/>
                <a:cs typeface="Segoe UI Light" panose="020B0502040204020203" pitchFamily="34" charset="0"/>
              </a:rPr>
              <a:t> arxlv:160201137, 2016</a:t>
            </a:r>
          </a:p>
        </p:txBody>
      </p:sp>
    </p:spTree>
    <p:extLst>
      <p:ext uri="{BB962C8B-B14F-4D97-AF65-F5344CB8AC3E}">
        <p14:creationId xmlns:p14="http://schemas.microsoft.com/office/powerpoint/2010/main" val="3677266090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 txBox="1">
            <a:spLocks/>
          </p:cNvSpPr>
          <p:nvPr/>
        </p:nvSpPr>
        <p:spPr>
          <a:xfrm>
            <a:off x="504717" y="246351"/>
            <a:ext cx="11889564" cy="752455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b="1" dirty="0">
                <a:solidFill>
                  <a:schemeClr val="tx1"/>
                </a:solidFill>
                <a:cs typeface="Segoe UI Light" panose="020B0502040204020203" pitchFamily="34" charset="0"/>
              </a:rPr>
              <a:t>What’s Next?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40069" y="1308294"/>
            <a:ext cx="927917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+mj-lt"/>
                <a:cs typeface="Segoe UI Light" panose="020B0502040204020203" pitchFamily="34" charset="0"/>
              </a:rPr>
              <a:t>Train your own or use a pre-trained embedding</a:t>
            </a:r>
          </a:p>
          <a:p>
            <a:pPr lvl="1"/>
            <a:r>
              <a:rPr lang="en-US" sz="2800" u="sng" dirty="0">
                <a:solidFill>
                  <a:srgbClr val="00B2E2"/>
                </a:solidFill>
                <a:latin typeface="+mj-lt"/>
                <a:cs typeface="Segoe UI Light" panose="020B0502040204020203" pitchFamily="34" charset="0"/>
              </a:rPr>
              <a:t>Word2vec</a:t>
            </a:r>
          </a:p>
          <a:p>
            <a:pPr lvl="1"/>
            <a:r>
              <a:rPr lang="en-US" sz="2800" u="sng" dirty="0">
                <a:solidFill>
                  <a:srgbClr val="00B2E2"/>
                </a:solidFill>
                <a:latin typeface="+mj-lt"/>
                <a:cs typeface="Segoe UI Light" panose="020B0502040204020203" pitchFamily="34" charset="0"/>
              </a:rPr>
              <a:t>Word2vec trained on queries</a:t>
            </a:r>
          </a:p>
          <a:p>
            <a:pPr lvl="1"/>
            <a:r>
              <a:rPr lang="en-US" sz="2800" u="sng" dirty="0">
                <a:solidFill>
                  <a:srgbClr val="00B2E2"/>
                </a:solidFill>
                <a:latin typeface="+mj-lt"/>
                <a:cs typeface="Segoe UI Light" panose="020B0502040204020203" pitchFamily="34" charset="0"/>
              </a:rPr>
              <a:t>GloVe</a:t>
            </a:r>
          </a:p>
          <a:p>
            <a:endParaRPr lang="en-US" sz="2800" dirty="0">
              <a:latin typeface="+mj-lt"/>
              <a:cs typeface="Segoe UI Light" panose="020B0502040204020203" pitchFamily="34" charset="0"/>
            </a:endParaRPr>
          </a:p>
          <a:p>
            <a:endParaRPr lang="en-US" sz="2800" dirty="0">
              <a:latin typeface="+mj-lt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4445057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2"/>
          <p:cNvSpPr txBox="1">
            <a:spLocks/>
          </p:cNvSpPr>
          <p:nvPr/>
        </p:nvSpPr>
        <p:spPr>
          <a:xfrm>
            <a:off x="520759" y="358645"/>
            <a:ext cx="11889564" cy="917575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endParaRPr lang="en-US" sz="5400" b="1" dirty="0">
              <a:latin typeface="+mn-lt"/>
            </a:endParaRPr>
          </a:p>
        </p:txBody>
      </p:sp>
      <p:sp>
        <p:nvSpPr>
          <p:cNvPr id="12" name="Title 2"/>
          <p:cNvSpPr txBox="1">
            <a:spLocks/>
          </p:cNvSpPr>
          <p:nvPr/>
        </p:nvSpPr>
        <p:spPr>
          <a:xfrm>
            <a:off x="504717" y="246351"/>
            <a:ext cx="11889564" cy="1029870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b="1" dirty="0">
                <a:solidFill>
                  <a:schemeClr val="tx1"/>
                </a:solidFill>
              </a:rPr>
              <a:t>Vector Space Models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91469" y="1323772"/>
            <a:ext cx="1127760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+mj-lt"/>
              </a:rPr>
              <a:t>Represent an item (e.g., word) as a Vector of numbers.</a:t>
            </a:r>
          </a:p>
          <a:p>
            <a:endParaRPr lang="en-US" sz="2800" dirty="0">
              <a:latin typeface="+mj-lt"/>
            </a:endParaRPr>
          </a:p>
          <a:p>
            <a:endParaRPr lang="en-US" sz="2800" dirty="0">
              <a:latin typeface="+mj-lt"/>
            </a:endParaRPr>
          </a:p>
          <a:p>
            <a:r>
              <a:rPr lang="en-US" sz="2800" dirty="0">
                <a:latin typeface="+mj-lt"/>
              </a:rPr>
              <a:t>banana	 </a:t>
            </a:r>
          </a:p>
          <a:p>
            <a:endParaRPr lang="en-US" sz="2800" dirty="0">
              <a:latin typeface="+mj-lt"/>
            </a:endParaRPr>
          </a:p>
          <a:p>
            <a:endParaRPr lang="en-US" sz="2800" dirty="0">
              <a:latin typeface="+mj-lt"/>
            </a:endParaRPr>
          </a:p>
          <a:p>
            <a:endParaRPr lang="en-US" sz="2800" dirty="0">
              <a:latin typeface="+mj-lt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3522" y="2505399"/>
            <a:ext cx="8624038" cy="74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85157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2"/>
          <p:cNvSpPr txBox="1">
            <a:spLocks/>
          </p:cNvSpPr>
          <p:nvPr/>
        </p:nvSpPr>
        <p:spPr>
          <a:xfrm>
            <a:off x="520759" y="358645"/>
            <a:ext cx="11889564" cy="917575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endParaRPr lang="en-US" sz="5400" b="1" dirty="0">
              <a:latin typeface="+mn-lt"/>
            </a:endParaRPr>
          </a:p>
        </p:txBody>
      </p:sp>
      <p:sp>
        <p:nvSpPr>
          <p:cNvPr id="12" name="Title 2"/>
          <p:cNvSpPr txBox="1">
            <a:spLocks/>
          </p:cNvSpPr>
          <p:nvPr/>
        </p:nvSpPr>
        <p:spPr>
          <a:xfrm>
            <a:off x="504717" y="246351"/>
            <a:ext cx="11889564" cy="1029870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b="1" dirty="0">
                <a:solidFill>
                  <a:schemeClr val="tx1"/>
                </a:solidFill>
              </a:rPr>
              <a:t>Vector Space Models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91469" y="1323772"/>
            <a:ext cx="112776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+mj-lt"/>
              </a:rPr>
              <a:t>Represent an item (e.g., word) as a Vector of numbers.</a:t>
            </a:r>
          </a:p>
          <a:p>
            <a:endParaRPr lang="en-US" sz="2800" dirty="0">
              <a:latin typeface="+mj-lt"/>
            </a:endParaRPr>
          </a:p>
          <a:p>
            <a:endParaRPr lang="en-US" sz="2800" dirty="0">
              <a:latin typeface="+mj-lt"/>
            </a:endParaRPr>
          </a:p>
          <a:p>
            <a:r>
              <a:rPr lang="en-US" sz="2800" dirty="0">
                <a:latin typeface="+mj-lt"/>
              </a:rPr>
              <a:t>banana	 </a:t>
            </a:r>
          </a:p>
          <a:p>
            <a:endParaRPr lang="en-US" sz="2800" dirty="0">
              <a:latin typeface="+mj-lt"/>
            </a:endParaRPr>
          </a:p>
          <a:p>
            <a:endParaRPr lang="en-US" sz="2800" dirty="0">
              <a:latin typeface="+mj-lt"/>
            </a:endParaRPr>
          </a:p>
          <a:p>
            <a:endParaRPr lang="en-US" sz="2800" dirty="0">
              <a:latin typeface="+mj-lt"/>
            </a:endParaRPr>
          </a:p>
          <a:p>
            <a:endParaRPr lang="en-US" sz="2800" dirty="0">
              <a:latin typeface="+mj-lt"/>
            </a:endParaRPr>
          </a:p>
          <a:p>
            <a:r>
              <a:rPr lang="en-US" sz="2800" dirty="0">
                <a:latin typeface="+mj-lt"/>
              </a:rPr>
              <a:t>The vector can correspond to documents in which the word occurs.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1263" y="2445011"/>
            <a:ext cx="8753063" cy="15027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90702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2"/>
          <p:cNvSpPr txBox="1">
            <a:spLocks/>
          </p:cNvSpPr>
          <p:nvPr/>
        </p:nvSpPr>
        <p:spPr>
          <a:xfrm>
            <a:off x="520759" y="358645"/>
            <a:ext cx="11889564" cy="917575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endParaRPr lang="en-US" sz="5400" b="1" dirty="0">
              <a:latin typeface="+mn-lt"/>
            </a:endParaRPr>
          </a:p>
        </p:txBody>
      </p:sp>
      <p:sp>
        <p:nvSpPr>
          <p:cNvPr id="12" name="Title 2"/>
          <p:cNvSpPr txBox="1">
            <a:spLocks/>
          </p:cNvSpPr>
          <p:nvPr/>
        </p:nvSpPr>
        <p:spPr>
          <a:xfrm>
            <a:off x="504717" y="246351"/>
            <a:ext cx="11889564" cy="1029870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b="1" dirty="0">
                <a:solidFill>
                  <a:schemeClr val="tx1"/>
                </a:solidFill>
              </a:rPr>
              <a:t>Vector Space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591469" y="1323772"/>
                <a:ext cx="11277600" cy="48320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>
                    <a:solidFill>
                      <a:schemeClr val="tx1"/>
                    </a:solidFill>
                    <a:latin typeface="+mj-lt"/>
                  </a:rPr>
                  <a:t>Represent an item (e.g., word) as a Vector of numbers.</a:t>
                </a:r>
              </a:p>
              <a:p>
                <a:endParaRPr lang="en-US" sz="2800" dirty="0">
                  <a:solidFill>
                    <a:schemeClr val="tx1"/>
                  </a:solidFill>
                  <a:latin typeface="+mj-lt"/>
                </a:endParaRPr>
              </a:p>
              <a:p>
                <a:endParaRPr lang="en-US" sz="2800" dirty="0">
                  <a:solidFill>
                    <a:schemeClr val="tx1"/>
                  </a:solidFill>
                  <a:latin typeface="+mj-lt"/>
                </a:endParaRPr>
              </a:p>
              <a:p>
                <a:r>
                  <a:rPr lang="en-US" sz="2800" dirty="0">
                    <a:solidFill>
                      <a:schemeClr val="tx1"/>
                    </a:solidFill>
                    <a:latin typeface="+mj-lt"/>
                  </a:rPr>
                  <a:t>banana	 </a:t>
                </a:r>
              </a:p>
              <a:p>
                <a:endParaRPr lang="en-US" sz="2800" dirty="0">
                  <a:solidFill>
                    <a:schemeClr val="tx1"/>
                  </a:solidFill>
                  <a:latin typeface="+mj-lt"/>
                </a:endParaRPr>
              </a:p>
              <a:p>
                <a:endParaRPr lang="en-US" sz="2800" dirty="0">
                  <a:solidFill>
                    <a:schemeClr val="tx1"/>
                  </a:solidFill>
                  <a:latin typeface="+mj-lt"/>
                </a:endParaRPr>
              </a:p>
              <a:p>
                <a:endParaRPr lang="en-US" sz="2800" dirty="0">
                  <a:solidFill>
                    <a:schemeClr val="tx1"/>
                  </a:solidFill>
                  <a:latin typeface="+mj-lt"/>
                </a:endParaRPr>
              </a:p>
              <a:p>
                <a:endParaRPr lang="en-US" sz="2800" dirty="0">
                  <a:solidFill>
                    <a:schemeClr val="tx1"/>
                  </a:solidFill>
                  <a:latin typeface="+mj-lt"/>
                </a:endParaRPr>
              </a:p>
              <a:p>
                <a:r>
                  <a:rPr lang="en-US" sz="2800" dirty="0">
                    <a:solidFill>
                      <a:schemeClr val="tx1"/>
                    </a:solidFill>
                    <a:latin typeface="+mj-lt"/>
                  </a:rPr>
                  <a:t>The vector can correspond to neighboring word context.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chemeClr val="tx1"/>
                          </a:solidFill>
                          <a:latin typeface="Cambria Math"/>
                        </a:rPr>
                        <m:t>𝑒</m:t>
                      </m:r>
                      <m:r>
                        <a:rPr lang="en-US" sz="2800" b="0" i="1" dirty="0" smtClean="0">
                          <a:solidFill>
                            <a:schemeClr val="tx1"/>
                          </a:solidFill>
                          <a:latin typeface="Cambria Math"/>
                        </a:rPr>
                        <m:t>.</m:t>
                      </m:r>
                      <m:r>
                        <a:rPr lang="en-US" sz="2800" b="0" i="1" dirty="0" smtClean="0">
                          <a:solidFill>
                            <a:schemeClr val="tx1"/>
                          </a:solidFill>
                          <a:latin typeface="Cambria Math"/>
                        </a:rPr>
                        <m:t>𝑔</m:t>
                      </m:r>
                      <m:r>
                        <a:rPr lang="en-US" sz="2800" b="0" i="1" dirty="0" smtClean="0">
                          <a:solidFill>
                            <a:schemeClr val="tx1"/>
                          </a:solidFill>
                          <a:latin typeface="Cambria Math"/>
                        </a:rPr>
                        <m:t>., “</m:t>
                      </m:r>
                      <m:r>
                        <a:rPr lang="en-US" sz="2800" b="0" i="1" dirty="0" smtClean="0">
                          <a:solidFill>
                            <a:schemeClr val="tx1"/>
                          </a:solidFill>
                          <a:latin typeface="Cambria Math"/>
                        </a:rPr>
                        <m:t>𝑦𝑒𝑙𝑙𝑜𝑤</m:t>
                      </m:r>
                      <m:r>
                        <a:rPr lang="en-US" sz="2800" b="0" i="1" dirty="0" smtClean="0">
                          <a:solidFill>
                            <a:schemeClr val="tx1"/>
                          </a:solidFill>
                          <a:latin typeface="Cambria Math"/>
                        </a:rPr>
                        <m:t>  </m:t>
                      </m:r>
                      <m:r>
                        <a:rPr lang="en-US" sz="2800" b="0" i="1" dirty="0" smtClean="0">
                          <a:solidFill>
                            <a:schemeClr val="tx1"/>
                          </a:solidFill>
                          <a:latin typeface="Cambria Math"/>
                        </a:rPr>
                        <m:t>𝑏𝑎𝑛𝑎𝑛𝑎</m:t>
                      </m:r>
                      <m:r>
                        <a:rPr lang="en-US" sz="2800" b="0" i="1" dirty="0" smtClean="0">
                          <a:solidFill>
                            <a:schemeClr val="tx1"/>
                          </a:solidFill>
                          <a:latin typeface="Cambria Math"/>
                        </a:rPr>
                        <m:t>  </m:t>
                      </m:r>
                      <m:r>
                        <a:rPr lang="en-US" sz="2800" b="0" i="1" dirty="0" smtClean="0">
                          <a:solidFill>
                            <a:schemeClr val="tx1"/>
                          </a:solidFill>
                          <a:latin typeface="Cambria Math"/>
                        </a:rPr>
                        <m:t>𝑔𝑟𝑜𝑤𝑠</m:t>
                      </m:r>
                      <m:r>
                        <a:rPr lang="en-US" sz="2800" b="0" i="1" dirty="0" smtClean="0">
                          <a:solidFill>
                            <a:schemeClr val="tx1"/>
                          </a:solidFill>
                          <a:latin typeface="Cambria Math"/>
                        </a:rPr>
                        <m:t>  </m:t>
                      </m:r>
                      <m:r>
                        <a:rPr lang="en-US" sz="2800" b="0" i="1" dirty="0" smtClean="0">
                          <a:solidFill>
                            <a:schemeClr val="tx1"/>
                          </a:solidFill>
                          <a:latin typeface="Cambria Math"/>
                        </a:rPr>
                        <m:t>𝑜𝑛</m:t>
                      </m:r>
                      <m:r>
                        <a:rPr lang="en-US" sz="2800" b="0" i="1" dirty="0" smtClean="0">
                          <a:solidFill>
                            <a:schemeClr val="tx1"/>
                          </a:solidFill>
                          <a:latin typeface="Cambria Math"/>
                        </a:rPr>
                        <m:t>   </m:t>
                      </m:r>
                      <m:r>
                        <a:rPr lang="en-US" sz="2800" b="0" i="1" dirty="0" smtClean="0">
                          <a:solidFill>
                            <a:schemeClr val="tx1"/>
                          </a:solidFill>
                          <a:latin typeface="Cambria Math"/>
                        </a:rPr>
                        <m:t>𝑡𝑟𝑒𝑒𝑠</m:t>
                      </m:r>
                      <m:r>
                        <a:rPr lang="en-US" sz="2800" b="0" i="1" dirty="0" smtClean="0">
                          <a:solidFill>
                            <a:schemeClr val="tx1"/>
                          </a:solidFill>
                          <a:latin typeface="Cambria Math"/>
                        </a:rPr>
                        <m:t>    </m:t>
                      </m:r>
                      <m:r>
                        <a:rPr lang="en-US" sz="2800" b="0" i="1" dirty="0" smtClean="0">
                          <a:solidFill>
                            <a:schemeClr val="tx1"/>
                          </a:solidFill>
                          <a:latin typeface="Cambria Math"/>
                        </a:rPr>
                        <m:t>𝑖𝑛</m:t>
                      </m:r>
                      <m:r>
                        <a:rPr lang="en-US" sz="2800" b="0" i="1" dirty="0" smtClean="0">
                          <a:solidFill>
                            <a:schemeClr val="tx1"/>
                          </a:solidFill>
                          <a:latin typeface="Cambria Math"/>
                        </a:rPr>
                        <m:t>   </m:t>
                      </m:r>
                      <m:r>
                        <a:rPr lang="en-US" sz="2800" b="0" i="1" dirty="0" smtClean="0">
                          <a:solidFill>
                            <a:schemeClr val="tx1"/>
                          </a:solidFill>
                          <a:latin typeface="Cambria Math"/>
                        </a:rPr>
                        <m:t>𝑎𝑓𝑟𝑖𝑐𝑎</m:t>
                      </m:r>
                      <m:r>
                        <a:rPr lang="en-US" sz="2800" b="0" i="1" dirty="0" smtClean="0">
                          <a:solidFill>
                            <a:schemeClr val="tx1"/>
                          </a:solidFill>
                          <a:latin typeface="Cambria Math"/>
                        </a:rPr>
                        <m:t>”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+mj-lt"/>
                </a:endParaRPr>
              </a:p>
              <a:p>
                <a:r>
                  <a:rPr lang="en-US" sz="2800" dirty="0">
                    <a:solidFill>
                      <a:schemeClr val="tx1"/>
                    </a:solidFill>
                    <a:latin typeface="+mj-lt"/>
                  </a:rPr>
                  <a:t>                            -1	   0	      +1     +2</a:t>
                </a:r>
                <a:r>
                  <a:rPr lang="en-US" sz="2800" dirty="0">
                    <a:latin typeface="+mj-lt"/>
                  </a:rPr>
                  <a:t>    </a:t>
                </a:r>
                <a:r>
                  <a:rPr lang="en-US" sz="2800" dirty="0">
                    <a:solidFill>
                      <a:schemeClr val="tx1"/>
                    </a:solidFill>
                    <a:latin typeface="+mj-lt"/>
                  </a:rPr>
                  <a:t>+3	    +4     +5</a:t>
                </a: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469" y="1323772"/>
                <a:ext cx="11277600" cy="4832092"/>
              </a:xfrm>
              <a:prstGeom prst="rect">
                <a:avLst/>
              </a:prstGeom>
              <a:blipFill rotWithShape="1">
                <a:blip r:embed="rId3"/>
                <a:stretch>
                  <a:fillRect l="-1081" t="-1261" b="-2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6111" y="2546929"/>
            <a:ext cx="8724486" cy="1566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07242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2"/>
          <p:cNvSpPr txBox="1">
            <a:spLocks/>
          </p:cNvSpPr>
          <p:nvPr/>
        </p:nvSpPr>
        <p:spPr>
          <a:xfrm>
            <a:off x="520759" y="358645"/>
            <a:ext cx="11889564" cy="917575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endParaRPr lang="en-US" sz="5400" b="1" dirty="0">
              <a:latin typeface="+mn-lt"/>
            </a:endParaRPr>
          </a:p>
        </p:txBody>
      </p:sp>
      <p:sp>
        <p:nvSpPr>
          <p:cNvPr id="12" name="Title 2"/>
          <p:cNvSpPr txBox="1">
            <a:spLocks/>
          </p:cNvSpPr>
          <p:nvPr/>
        </p:nvSpPr>
        <p:spPr>
          <a:xfrm>
            <a:off x="504717" y="246351"/>
            <a:ext cx="11889564" cy="1029870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b="1" dirty="0">
                <a:solidFill>
                  <a:schemeClr val="tx1"/>
                </a:solidFill>
              </a:rPr>
              <a:t>Vector Space Models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91469" y="1323772"/>
            <a:ext cx="112776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+mj-lt"/>
              </a:rPr>
              <a:t>Represent an item (e.g., word) as a Vector of numbers.</a:t>
            </a:r>
          </a:p>
          <a:p>
            <a:endParaRPr lang="en-US" sz="2800" dirty="0">
              <a:latin typeface="+mj-lt"/>
            </a:endParaRPr>
          </a:p>
          <a:p>
            <a:endParaRPr lang="en-US" sz="2800" dirty="0">
              <a:latin typeface="+mj-lt"/>
            </a:endParaRPr>
          </a:p>
          <a:p>
            <a:r>
              <a:rPr lang="en-US" sz="2800" dirty="0">
                <a:latin typeface="+mj-lt"/>
              </a:rPr>
              <a:t>banana	 </a:t>
            </a:r>
          </a:p>
          <a:p>
            <a:endParaRPr lang="en-US" sz="2800" dirty="0">
              <a:latin typeface="+mj-lt"/>
            </a:endParaRPr>
          </a:p>
          <a:p>
            <a:endParaRPr lang="en-US" sz="2800" dirty="0">
              <a:latin typeface="+mj-lt"/>
            </a:endParaRPr>
          </a:p>
          <a:p>
            <a:endParaRPr lang="en-US" sz="2800" dirty="0">
              <a:latin typeface="+mj-lt"/>
            </a:endParaRPr>
          </a:p>
          <a:p>
            <a:endParaRPr lang="en-US" sz="2800" dirty="0">
              <a:latin typeface="+mj-lt"/>
            </a:endParaRPr>
          </a:p>
          <a:p>
            <a:r>
              <a:rPr lang="en-US" sz="2800" dirty="0">
                <a:latin typeface="+mj-lt"/>
              </a:rPr>
              <a:t>The vector can correspond to character trigrams in the word.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0309" y="2575506"/>
            <a:ext cx="8545882" cy="1466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22832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2"/>
          <p:cNvSpPr txBox="1">
            <a:spLocks/>
          </p:cNvSpPr>
          <p:nvPr/>
        </p:nvSpPr>
        <p:spPr>
          <a:xfrm>
            <a:off x="520759" y="358645"/>
            <a:ext cx="11889564" cy="917575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endParaRPr lang="en-US" sz="5400" b="1" dirty="0">
              <a:latin typeface="+mn-lt"/>
            </a:endParaRPr>
          </a:p>
        </p:txBody>
      </p:sp>
      <p:sp>
        <p:nvSpPr>
          <p:cNvPr id="12" name="Title 2"/>
          <p:cNvSpPr txBox="1">
            <a:spLocks/>
          </p:cNvSpPr>
          <p:nvPr/>
        </p:nvSpPr>
        <p:spPr>
          <a:xfrm>
            <a:off x="504717" y="246351"/>
            <a:ext cx="11889564" cy="1029870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b="1" dirty="0">
                <a:solidFill>
                  <a:schemeClr val="tx1"/>
                </a:solidFill>
              </a:rPr>
              <a:t>Notions Of Relatedness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75426" y="1276220"/>
            <a:ext cx="1186104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Comparing two vectors (e.g., using cosine similarity) estimates how similar the two words are. However, the notions of relatedness depends on what vector representation you have chosen for the words.</a:t>
            </a:r>
          </a:p>
          <a:p>
            <a:endParaRPr lang="en-US" sz="2400" dirty="0">
              <a:latin typeface="+mj-lt"/>
            </a:endParaRPr>
          </a:p>
          <a:p>
            <a:r>
              <a:rPr lang="en-US" sz="2400" dirty="0">
                <a:latin typeface="+mj-lt"/>
              </a:rPr>
              <a:t>seattle similar to denver?  	 	 or			seattle similar to seahawks?</a:t>
            </a:r>
          </a:p>
          <a:p>
            <a:r>
              <a:rPr lang="en-US" sz="2400" dirty="0">
                <a:latin typeface="+mj-lt"/>
              </a:rPr>
              <a:t>Because they are both cities. 			          		Because ”seattle seahawks”. 									    (Go seahawks!)</a:t>
            </a:r>
          </a:p>
          <a:p>
            <a:endParaRPr lang="en-US" sz="2400" dirty="0">
              <a:latin typeface="+mj-lt"/>
            </a:endParaRPr>
          </a:p>
          <a:p>
            <a:r>
              <a:rPr lang="en-US" sz="2400" dirty="0">
                <a:latin typeface="+mj-lt"/>
              </a:rPr>
              <a:t>Important note: In previous slides I showed raw counts. They should either be normalized (e.g, using pointwise-mutual information) or (matrix) factorized. More on that Iater…</a:t>
            </a:r>
          </a:p>
          <a:p>
            <a:endParaRPr lang="en-US" sz="2400" dirty="0">
              <a:latin typeface="+mj-lt"/>
            </a:endParaRPr>
          </a:p>
          <a:p>
            <a:r>
              <a:rPr lang="en-US" sz="2400" dirty="0">
                <a:latin typeface="+mj-lt"/>
              </a:rPr>
              <a:t>									</a:t>
            </a:r>
          </a:p>
        </p:txBody>
      </p:sp>
    </p:spTree>
    <p:extLst>
      <p:ext uri="{BB962C8B-B14F-4D97-AF65-F5344CB8AC3E}">
        <p14:creationId xmlns:p14="http://schemas.microsoft.com/office/powerpoint/2010/main" val="472216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2"/>
          <p:cNvSpPr txBox="1">
            <a:spLocks/>
          </p:cNvSpPr>
          <p:nvPr/>
        </p:nvSpPr>
        <p:spPr>
          <a:xfrm>
            <a:off x="520759" y="358645"/>
            <a:ext cx="11889564" cy="917575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endParaRPr lang="en-US" sz="5400" b="1" dirty="0">
              <a:latin typeface="+mn-lt"/>
            </a:endParaRPr>
          </a:p>
        </p:txBody>
      </p:sp>
      <p:sp>
        <p:nvSpPr>
          <p:cNvPr id="9" name="Title 2"/>
          <p:cNvSpPr txBox="1">
            <a:spLocks/>
          </p:cNvSpPr>
          <p:nvPr/>
        </p:nvSpPr>
        <p:spPr>
          <a:xfrm>
            <a:off x="504717" y="246351"/>
            <a:ext cx="11889564" cy="1029870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b="1" dirty="0">
                <a:solidFill>
                  <a:schemeClr val="tx1"/>
                </a:solidFill>
              </a:rPr>
              <a:t>Word Embeddings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18122" y="5898754"/>
            <a:ext cx="11277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+mj-lt"/>
              </a:rPr>
              <a:t>Word vector projected by their two principal components.</a:t>
            </a:r>
          </a:p>
        </p:txBody>
      </p:sp>
      <p:pic>
        <p:nvPicPr>
          <p:cNvPr id="16392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0838" y="1176235"/>
            <a:ext cx="7821636" cy="45818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01607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2"/>
          <p:cNvSpPr txBox="1">
            <a:spLocks/>
          </p:cNvSpPr>
          <p:nvPr/>
        </p:nvSpPr>
        <p:spPr>
          <a:xfrm>
            <a:off x="520759" y="358645"/>
            <a:ext cx="11889564" cy="917575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endParaRPr lang="en-US" sz="5400" b="1" dirty="0">
              <a:latin typeface="+mn-lt"/>
            </a:endParaRPr>
          </a:p>
        </p:txBody>
      </p:sp>
      <p:sp>
        <p:nvSpPr>
          <p:cNvPr id="9" name="Title 2"/>
          <p:cNvSpPr txBox="1">
            <a:spLocks/>
          </p:cNvSpPr>
          <p:nvPr/>
        </p:nvSpPr>
        <p:spPr>
          <a:xfrm>
            <a:off x="504717" y="246351"/>
            <a:ext cx="11889564" cy="879063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b="1" dirty="0">
                <a:solidFill>
                  <a:schemeClr val="tx1"/>
                </a:solidFill>
              </a:rPr>
              <a:t>Word Embeddings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20759" y="1276220"/>
            <a:ext cx="5654958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+mj-lt"/>
              </a:rPr>
              <a:t>Synonym</a:t>
            </a:r>
          </a:p>
          <a:p>
            <a:endParaRPr lang="en-US" sz="2800" dirty="0">
              <a:latin typeface="+mj-lt"/>
            </a:endParaRPr>
          </a:p>
          <a:p>
            <a:r>
              <a:rPr lang="en-US" sz="2000" dirty="0">
                <a:latin typeface="+mj-lt"/>
              </a:rPr>
              <a:t>A word having the same or nearly the same meaning as another word in certain contexts.</a:t>
            </a:r>
          </a:p>
          <a:p>
            <a:endParaRPr lang="en-US" sz="2800" dirty="0">
              <a:latin typeface="+mj-lt"/>
            </a:endParaRPr>
          </a:p>
          <a:p>
            <a:r>
              <a:rPr lang="en-US" sz="2000" dirty="0">
                <a:latin typeface="+mj-lt"/>
              </a:rPr>
              <a:t>Beautiful: Attractive, Pretty, Lovely, Stunning</a:t>
            </a:r>
          </a:p>
          <a:p>
            <a:endParaRPr lang="en-US" sz="2800" dirty="0">
              <a:latin typeface="+mj-lt"/>
            </a:endParaRPr>
          </a:p>
        </p:txBody>
      </p:sp>
      <p:pic>
        <p:nvPicPr>
          <p:cNvPr id="12" name="Picture 8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2" b="2161"/>
          <a:stretch/>
        </p:blipFill>
        <p:spPr bwMode="auto">
          <a:xfrm>
            <a:off x="6175717" y="1613846"/>
            <a:ext cx="6065519" cy="4387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61466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COLOR TEMPLATE">
  <a:themeElements>
    <a:clrScheme name="Custom 11">
      <a:dk1>
        <a:srgbClr val="505050"/>
      </a:dk1>
      <a:lt1>
        <a:srgbClr val="FFFFFF"/>
      </a:lt1>
      <a:dk2>
        <a:srgbClr val="002050"/>
      </a:dk2>
      <a:lt2>
        <a:srgbClr val="CDF4FF"/>
      </a:lt2>
      <a:accent1>
        <a:srgbClr val="0078D7"/>
      </a:accent1>
      <a:accent2>
        <a:srgbClr val="D83B01"/>
      </a:accent2>
      <a:accent3>
        <a:srgbClr val="107C10"/>
      </a:accent3>
      <a:accent4>
        <a:srgbClr val="B4009E"/>
      </a:accent4>
      <a:accent5>
        <a:srgbClr val="5C2D91"/>
      </a:accent5>
      <a:accent6>
        <a:srgbClr val="008272"/>
      </a:accent6>
      <a:hlink>
        <a:srgbClr val="CDF4FF"/>
      </a:hlink>
      <a:folHlink>
        <a:srgbClr val="CDF4FF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oduct_Brand_template_16-9_Business_DARK_BLUE_1.potx" id="{0F2C6A5A-CB9F-44E8-92D9-A9A1E28D15E7}" vid="{2D6B5C47-15D3-4853-A69E-31534ABCEC61}"/>
    </a:ext>
  </a:extLst>
</a:theme>
</file>

<file path=ppt/theme/theme2.xml><?xml version="1.0" encoding="utf-8"?>
<a:theme xmlns:a="http://schemas.openxmlformats.org/drawingml/2006/main" name="1_WHITE TEMPLATE">
  <a:themeElements>
    <a:clrScheme name="Custom 10">
      <a:dk1>
        <a:srgbClr val="505050"/>
      </a:dk1>
      <a:lt1>
        <a:srgbClr val="FFFFFF"/>
      </a:lt1>
      <a:dk2>
        <a:srgbClr val="002050"/>
      </a:dk2>
      <a:lt2>
        <a:srgbClr val="9BD2FF"/>
      </a:lt2>
      <a:accent1>
        <a:srgbClr val="002050"/>
      </a:accent1>
      <a:accent2>
        <a:srgbClr val="0078D7"/>
      </a:accent2>
      <a:accent3>
        <a:srgbClr val="D83B01"/>
      </a:accent3>
      <a:accent4>
        <a:srgbClr val="107C10"/>
      </a:accent4>
      <a:accent5>
        <a:srgbClr val="B4009E"/>
      </a:accent5>
      <a:accent6>
        <a:srgbClr val="5C2D91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oduct_Brand_template_16-9_Business_DARK_BLUE_1.potx" id="{0F2C6A5A-CB9F-44E8-92D9-A9A1E28D15E7}" vid="{A4D9B076-5107-4411-861E-DAA166B5186B}"/>
    </a:ext>
  </a:extLst>
</a:theme>
</file>

<file path=ppt/theme/theme3.xml><?xml version="1.0" encoding="utf-8"?>
<a:theme xmlns:a="http://schemas.openxmlformats.org/drawingml/2006/main" name="2_WHITE TEMPLATE">
  <a:themeElements>
    <a:clrScheme name="Custom 10">
      <a:dk1>
        <a:srgbClr val="505050"/>
      </a:dk1>
      <a:lt1>
        <a:srgbClr val="FFFFFF"/>
      </a:lt1>
      <a:dk2>
        <a:srgbClr val="002050"/>
      </a:dk2>
      <a:lt2>
        <a:srgbClr val="9BD2FF"/>
      </a:lt2>
      <a:accent1>
        <a:srgbClr val="002050"/>
      </a:accent1>
      <a:accent2>
        <a:srgbClr val="0078D7"/>
      </a:accent2>
      <a:accent3>
        <a:srgbClr val="D83B01"/>
      </a:accent3>
      <a:accent4>
        <a:srgbClr val="107C10"/>
      </a:accent4>
      <a:accent5>
        <a:srgbClr val="B4009E"/>
      </a:accent5>
      <a:accent6>
        <a:srgbClr val="5C2D91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oduct_Brand_template_16-9_Business_DARK_BLUE_1.potx" id="{0F2C6A5A-CB9F-44E8-92D9-A9A1E28D15E7}" vid="{A4D9B076-5107-4411-861E-DAA166B5186B}"/>
    </a:ext>
  </a:extLst>
</a:theme>
</file>

<file path=ppt/theme/theme4.xml><?xml version="1.0" encoding="utf-8"?>
<a:theme xmlns:a="http://schemas.openxmlformats.org/drawingml/2006/main" name="FY15 Enterprise identity theme">
  <a:themeElements>
    <a:clrScheme name="Custom 30">
      <a:dk1>
        <a:srgbClr val="505050"/>
      </a:dk1>
      <a:lt1>
        <a:sysClr val="window" lastClr="FFFFFF"/>
      </a:lt1>
      <a:dk2>
        <a:srgbClr val="0072C6"/>
      </a:dk2>
      <a:lt2>
        <a:srgbClr val="002050"/>
      </a:lt2>
      <a:accent1>
        <a:srgbClr val="7FBA00"/>
      </a:accent1>
      <a:accent2>
        <a:srgbClr val="FFB900"/>
      </a:accent2>
      <a:accent3>
        <a:srgbClr val="DC3C00"/>
      </a:accent3>
      <a:accent4>
        <a:srgbClr val="00BCF2"/>
      </a:accent4>
      <a:accent5>
        <a:srgbClr val="969696"/>
      </a:accent5>
      <a:accent6>
        <a:srgbClr val="D2D2D2"/>
      </a:accent6>
      <a:hlink>
        <a:srgbClr val="505050"/>
      </a:hlink>
      <a:folHlink>
        <a:srgbClr val="969696"/>
      </a:folHlink>
    </a:clrScheme>
    <a:fontScheme name="Segoe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ot="0" spcFirstLastPara="0" vertOverflow="overflow" horzOverflow="overflow" vert="horz" wrap="square" lIns="91440" tIns="91440" rIns="91440" bIns="91440" numCol="1" spcCol="0" rtlCol="0" fromWordArt="0" anchor="b" anchorCtr="0" forceAA="0" compatLnSpc="1">
        <a:prstTxWarp prst="textNoShape">
          <a:avLst/>
        </a:prstTxWarp>
        <a:noAutofit/>
      </a:bodyPr>
      <a:lstStyle>
        <a:defPPr algn="r">
          <a:defRPr sz="12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vert="horz" wrap="none" lIns="91440" tIns="91440" rIns="91440" bIns="91440" rtlCol="0" anchor="t">
        <a:noAutofit/>
      </a:bodyPr>
      <a:lstStyle>
        <a:defPPr marL="171450" indent="-171450">
          <a:buFont typeface="Wingdings" pitchFamily="2" charset="2"/>
          <a:buChar char="§"/>
          <a:defRPr sz="1600" dirty="0" err="1" smtClean="0">
            <a:latin typeface="Segoe UI" pitchFamily="34" charset="0"/>
            <a:ea typeface="Segoe UI" pitchFamily="34" charset="0"/>
            <a:cs typeface="Segoe UI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FY15 EPG Presentation Template_16x9_Light_042914" id="{F3AC482D-D5FE-4C12-8E0E-EA8972E3C93B}" vid="{33523C68-E248-4A1F-A64D-A892E9B2A2BC}"/>
    </a:ext>
  </a:extLst>
</a:theme>
</file>

<file path=ppt/theme/theme5.xml><?xml version="1.0" encoding="utf-8"?>
<a:theme xmlns:a="http://schemas.openxmlformats.org/drawingml/2006/main" name="1_Windows Server">
  <a:themeElements>
    <a:clrScheme name="SQL Server">
      <a:dk1>
        <a:srgbClr val="505050"/>
      </a:dk1>
      <a:lt1>
        <a:srgbClr val="FFFFFF"/>
      </a:lt1>
      <a:dk2>
        <a:srgbClr val="BA141A"/>
      </a:dk2>
      <a:lt2>
        <a:srgbClr val="D2D2D2"/>
      </a:lt2>
      <a:accent1>
        <a:srgbClr val="0072C6"/>
      </a:accent1>
      <a:accent2>
        <a:srgbClr val="DC3C00"/>
      </a:accent2>
      <a:accent3>
        <a:srgbClr val="008272"/>
      </a:accent3>
      <a:accent4>
        <a:srgbClr val="68217A"/>
      </a:accent4>
      <a:accent5>
        <a:srgbClr val="002050"/>
      </a:accent5>
      <a:accent6>
        <a:srgbClr val="442359"/>
      </a:accent6>
      <a:hlink>
        <a:srgbClr val="F2F2F2"/>
      </a:hlink>
      <a:folHlink>
        <a:srgbClr val="F2F2F2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STB_Template_16-9_Sept2013_v12.potx" id="{9C7765DE-A674-4011-A212-5D742AF30369}" vid="{5FC80AC6-014F-43DA-AA47-AE26B0C097B8}"/>
    </a:ext>
  </a:extLst>
</a:theme>
</file>

<file path=ppt/theme/theme6.xml><?xml version="1.0" encoding="utf-8"?>
<a:theme xmlns:a="http://schemas.openxmlformats.org/drawingml/2006/main" name="2_Windows Server">
  <a:themeElements>
    <a:clrScheme name="Custom 1">
      <a:dk1>
        <a:srgbClr val="505050"/>
      </a:dk1>
      <a:lt1>
        <a:srgbClr val="FFFFFF"/>
      </a:lt1>
      <a:dk2>
        <a:srgbClr val="BA141A"/>
      </a:dk2>
      <a:lt2>
        <a:srgbClr val="D2D2D2"/>
      </a:lt2>
      <a:accent1>
        <a:srgbClr val="0072C6"/>
      </a:accent1>
      <a:accent2>
        <a:srgbClr val="DC3C00"/>
      </a:accent2>
      <a:accent3>
        <a:srgbClr val="008272"/>
      </a:accent3>
      <a:accent4>
        <a:srgbClr val="68217A"/>
      </a:accent4>
      <a:accent5>
        <a:srgbClr val="002050"/>
      </a:accent5>
      <a:accent6>
        <a:srgbClr val="442359"/>
      </a:accent6>
      <a:hlink>
        <a:srgbClr val="0072C6"/>
      </a:hlink>
      <a:folHlink>
        <a:srgbClr val="F2F2F2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STB_Template_16-9_Sept2013_v12.potx" id="{9C7765DE-A674-4011-A212-5D742AF30369}" vid="{5FC80AC6-014F-43DA-AA47-AE26B0C097B8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D79205F35F1AF40BCD07C4F58D4AC80" ma:contentTypeVersion="6" ma:contentTypeDescription="Create a new document." ma:contentTypeScope="" ma:versionID="a386001cfb475e71d9c289d83f4224ff">
  <xsd:schema xmlns:xsd="http://www.w3.org/2001/XMLSchema" xmlns:xs="http://www.w3.org/2001/XMLSchema" xmlns:p="http://schemas.microsoft.com/office/2006/metadata/properties" xmlns:ns1="http://schemas.microsoft.com/sharepoint/v3" xmlns:ns2="9bc6b55d-a734-43bd-8eab-fb065c703cf5" targetNamespace="http://schemas.microsoft.com/office/2006/metadata/properties" ma:root="true" ma:fieldsID="56d52bee22a2d005e8866caae1afc15c" ns1:_="" ns2:_="">
    <xsd:import namespace="http://schemas.microsoft.com/sharepoint/v3"/>
    <xsd:import namespace="9bc6b55d-a734-43bd-8eab-fb065c703cf5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1:_ip_UnifiedCompliancePolicyProperties" minOccurs="0"/>
                <xsd:element ref="ns1:_ip_UnifiedCompliancePolicyUIAction" minOccurs="0"/>
                <xsd:element ref="ns2:LastSharedByUser" minOccurs="0"/>
                <xsd:element ref="ns2:LastSharedBy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bc6b55d-a734-43bd-8eab-fb065c703cf5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2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3" nillable="true" ma:displayName="Last Shared By Time" ma:description="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383C830-5CE3-494B-8273-D209C7DDB282}">
  <ds:schemaRefs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9bc6b55d-a734-43bd-8eab-fb065c703cf5"/>
    <ds:schemaRef ds:uri="http://purl.org/dc/dcmitype/"/>
    <ds:schemaRef ds:uri="http://schemas.microsoft.com/office/infopath/2007/PartnerControls"/>
    <ds:schemaRef ds:uri="http://schemas.microsoft.com/sharepoint/v3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95CB9E75-A460-42D0-BC11-EC531E59AB2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5C990B1-552C-4BC2-8F55-9992DEBD02C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9bc6b55d-a734-43bd-8eab-fb065c703cf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Cortana%20Analytics_v1</Template>
  <TotalTime>0</TotalTime>
  <Words>1571</Words>
  <Application>Microsoft Macintosh PowerPoint</Application>
  <PresentationFormat>Custom</PresentationFormat>
  <Paragraphs>287</Paragraphs>
  <Slides>26</Slides>
  <Notes>20</Notes>
  <HiddenSlides>0</HiddenSlides>
  <MMClips>0</MMClips>
  <ScaleCrop>false</ScaleCrop>
  <HeadingPairs>
    <vt:vector size="8" baseType="variant">
      <vt:variant>
        <vt:lpstr>Fonts Used</vt:lpstr>
      </vt:variant>
      <vt:variant>
        <vt:i4>12</vt:i4>
      </vt:variant>
      <vt:variant>
        <vt:lpstr>Theme</vt:lpstr>
      </vt:variant>
      <vt:variant>
        <vt:i4>6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45" baseType="lpstr">
      <vt:lpstr>ＭＳ Ｐゴシック</vt:lpstr>
      <vt:lpstr>SimSun</vt:lpstr>
      <vt:lpstr>Arial</vt:lpstr>
      <vt:lpstr>Calibri</vt:lpstr>
      <vt:lpstr>Cambria Math</vt:lpstr>
      <vt:lpstr>Consolas</vt:lpstr>
      <vt:lpstr>Courier New</vt:lpstr>
      <vt:lpstr>Segoe Pro</vt:lpstr>
      <vt:lpstr>Segoe UI</vt:lpstr>
      <vt:lpstr>Segoe UI Light</vt:lpstr>
      <vt:lpstr>Segoe UI Semibold</vt:lpstr>
      <vt:lpstr>Wingdings</vt:lpstr>
      <vt:lpstr>COLOR TEMPLATE</vt:lpstr>
      <vt:lpstr>1_WHITE TEMPLATE</vt:lpstr>
      <vt:lpstr>2_WHITE TEMPLATE</vt:lpstr>
      <vt:lpstr>FY15 Enterprise identity theme</vt:lpstr>
      <vt:lpstr>1_Windows Server</vt:lpstr>
      <vt:lpstr>2_Windows Server</vt:lpstr>
      <vt:lpstr>think-cell Slide</vt:lpstr>
      <vt:lpstr>Word Embeddings</vt:lpstr>
      <vt:lpstr>Word Embedding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Word2Vec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2016-06-29T18:21:09Z</dcterms:created>
  <dcterms:modified xsi:type="dcterms:W3CDTF">2018-09-15T15:14:51Z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0x0101009D79205F35F1AF40BCD07C4F58D4AC80</vt:lpwstr>
  </property>
  <property fmtid="{D5CDD505-2E9C-101B-9397-08002B2CF9AE}" pid="3" name="Tfs.IsStoryboard">
    <vt:bool>true</vt:bool>
  </property>
</Properties>
</file>